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58" r:id="rId4"/>
    <p:sldId id="273" r:id="rId5"/>
    <p:sldId id="259" r:id="rId6"/>
    <p:sldId id="274" r:id="rId7"/>
    <p:sldId id="260" r:id="rId8"/>
    <p:sldId id="261" r:id="rId9"/>
    <p:sldId id="275" r:id="rId10"/>
    <p:sldId id="262" r:id="rId11"/>
    <p:sldId id="263" r:id="rId12"/>
    <p:sldId id="276" r:id="rId13"/>
    <p:sldId id="264" r:id="rId14"/>
    <p:sldId id="265" r:id="rId15"/>
    <p:sldId id="266" r:id="rId16"/>
    <p:sldId id="277" r:id="rId17"/>
    <p:sldId id="267" r:id="rId18"/>
    <p:sldId id="279" r:id="rId19"/>
    <p:sldId id="268" r:id="rId20"/>
    <p:sldId id="278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01" y="-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46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04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18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71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26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8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3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7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5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1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4D10932-6ED2-4BE6-80C0-9125FB88BF9A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ECF3C5E-6AEF-43BE-8C2B-47F09C8A4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2EE5C7-65BB-40B6-B954-788909D12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ՀԵՔԻԱԹԱՅԻՆ  </a:t>
            </a:r>
            <a:r>
              <a:rPr lang="hy-AM" dirty="0"/>
              <a:t>Ա</a:t>
            </a:r>
            <a:r>
              <a:rPr lang="en-US" dirty="0"/>
              <a:t>Շ</a:t>
            </a:r>
            <a:r>
              <a:rPr lang="hy-AM" dirty="0"/>
              <a:t>Ո</a:t>
            </a:r>
            <a:r>
              <a:rPr lang="en-US" dirty="0"/>
              <a:t>Ւ</a:t>
            </a:r>
            <a:r>
              <a:rPr lang="hy-AM" dirty="0"/>
              <a:t>Ն</a:t>
            </a:r>
            <a:endParaRPr lang="ru-RU" dirty="0"/>
          </a:p>
        </p:txBody>
      </p:sp>
      <p:pic>
        <p:nvPicPr>
          <p:cNvPr id="4" name="Фредерик Франсуа Шопен_-_Мечта">
            <a:hlinkClick r:id="" action="ppaction://media"/>
            <a:extLst>
              <a:ext uri="{FF2B5EF4-FFF2-40B4-BE49-F238E27FC236}">
                <a16:creationId xmlns:a16="http://schemas.microsoft.com/office/drawing/2014/main" xmlns="" id="{02632040-CD50-40EE-B5FD-8BDB3A5FEF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24DAA1B4-4BF8-42FB-A4E2-F95DBF9CF26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671719"/>
      </p:ext>
    </p:extLst>
  </p:cSld>
  <p:clrMapOvr>
    <a:masterClrMapping/>
  </p:clrMapOvr>
  <p:transition spd="slow" advTm="1586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6" objId="4"/>
        <p14:stopEvt time="10797" objId="4"/>
        <p14:playEvt time="1079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F5649A-AA31-404A-B076-F9E71CC08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34" y="79264"/>
            <a:ext cx="8771731" cy="657879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E5AEC4AB-634D-435F-AD27-7D06BC71C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2">
        <p14:window dir="vert"/>
      </p:transition>
    </mc:Choice>
    <mc:Fallback xmlns="">
      <p:transition spd="slow" advTm="3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31BEFB7-B5CA-4D2A-982B-E29D398FA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2" y="277537"/>
            <a:ext cx="9449775" cy="630292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A1976D35-AFEE-40C0-9FCD-B4A7772A1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85544"/>
      </p:ext>
    </p:extLst>
  </p:cSld>
  <p:clrMapOvr>
    <a:masterClrMapping/>
  </p:clrMapOvr>
  <p:transition spd="slow" advTm="54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0EC2DF-1D07-46EF-899A-143268AB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0011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hy-AM" dirty="0"/>
              <a:t>Եվ քո երգը թախծալի</a:t>
            </a:r>
            <a:br>
              <a:rPr lang="hy-AM" dirty="0"/>
            </a:br>
            <a:r>
              <a:rPr lang="hy-AM" dirty="0"/>
              <a:t>Իմ սրտի երգն է կարծես,</a:t>
            </a:r>
            <a:br>
              <a:rPr lang="hy-AM" dirty="0"/>
            </a:br>
            <a:r>
              <a:rPr lang="hy-AM" dirty="0"/>
              <a:t>Աշո՛ւն, քաղցր ու բաղձալի,</a:t>
            </a:r>
            <a:br>
              <a:rPr lang="hy-AM" dirty="0"/>
            </a:br>
            <a:r>
              <a:rPr lang="hy-AM" dirty="0"/>
              <a:t>Ի՞նչ խոսքերով երգեմ քեզ…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2FF0B9FD-5CC2-4FBA-B5CB-4B733A410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05">
        <p14:doors dir="vert"/>
      </p:transition>
    </mc:Choice>
    <mc:Fallback xmlns="">
      <p:transition spd="slow" advTm="5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F170CE5-4004-4767-B7D2-D4BBDF28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17" y="269180"/>
            <a:ext cx="10105166" cy="631964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60BE2047-4433-4396-8C5D-EA21A47A4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433">
        <p14:flip dir="r"/>
      </p:transition>
    </mc:Choice>
    <mc:Fallback xmlns="">
      <p:transition spd="slow" advTm="9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673976B-1BDE-4D83-8D98-B9590D38E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56" y="138406"/>
            <a:ext cx="9871782" cy="6581188"/>
          </a:xfr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138351F1-0597-452E-9164-CCAEDC92D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4494"/>
      </p:ext>
    </p:extLst>
  </p:cSld>
  <p:clrMapOvr>
    <a:masterClrMapping/>
  </p:clrMapOvr>
  <p:transition spd="slow" advTm="51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25F6D7-9187-4EB9-97F7-DF6C44A32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0" y="163082"/>
            <a:ext cx="8297421" cy="653183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4002B685-4EB7-4DEA-B4D6-086A15CF2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131">
        <p14:switch dir="r"/>
      </p:transition>
    </mc:Choice>
    <mc:Fallback xmlns="">
      <p:transition spd="slow" advTm="5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4745DB-272A-43AA-9F18-C9E37ECD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432183"/>
          </a:xfrm>
        </p:spPr>
        <p:txBody>
          <a:bodyPr>
            <a:normAutofit/>
          </a:bodyPr>
          <a:lstStyle/>
          <a:p>
            <a:r>
              <a:rPr lang="hy-AM" dirty="0"/>
              <a:t>Պատուհանից դուրս կրկին անձրև է, ու կարծես թե պայքար է մղվում արևի շողերի ու սև ամպերի միջև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E4BB1520-1B83-496C-B6E4-DB2D18B25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2214"/>
      </p:ext>
    </p:extLst>
  </p:cSld>
  <p:clrMapOvr>
    <a:masterClrMapping/>
  </p:clrMapOvr>
  <p:transition spd="slow" advTm="4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9DF5B34-EB45-40F6-81C2-5451DACB3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4" y="120725"/>
            <a:ext cx="8822066" cy="661655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8C43EE47-0B6D-43CB-B31D-A0C20B93C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48">
        <p14:ripple/>
      </p:transition>
    </mc:Choice>
    <mc:Fallback xmlns="">
      <p:transition spd="slow" advTm="4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754975-01F6-4D47-AB2B-36EBB32A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4474128"/>
          </a:xfrm>
        </p:spPr>
        <p:txBody>
          <a:bodyPr/>
          <a:lstStyle/>
          <a:p>
            <a:r>
              <a:rPr lang="en-US" dirty="0"/>
              <a:t>Հ</a:t>
            </a:r>
            <a:r>
              <a:rPr lang="hy-AM" dirty="0"/>
              <a:t>Ո</a:t>
            </a:r>
            <a:r>
              <a:rPr lang="en-US" dirty="0"/>
              <a:t>Գ</a:t>
            </a:r>
            <a:r>
              <a:rPr lang="hy-AM" dirty="0"/>
              <a:t>Ե</a:t>
            </a:r>
            <a:r>
              <a:rPr lang="en-US" dirty="0"/>
              <a:t>Զ</a:t>
            </a:r>
            <a:r>
              <a:rPr lang="hy-AM" dirty="0"/>
              <a:t>Մ</a:t>
            </a:r>
            <a:r>
              <a:rPr lang="en-US" dirty="0"/>
              <a:t>Ա</a:t>
            </a:r>
            <a:r>
              <a:rPr lang="hy-AM" dirty="0"/>
              <a:t>Յ</a:t>
            </a:r>
            <a:r>
              <a:rPr lang="en-US" dirty="0"/>
              <a:t>Լ </a:t>
            </a:r>
            <a:r>
              <a:rPr lang="hy-AM" dirty="0"/>
              <a:t>Ա</a:t>
            </a:r>
            <a:r>
              <a:rPr lang="en-US" dirty="0"/>
              <a:t>Շ</a:t>
            </a:r>
            <a:r>
              <a:rPr lang="hy-AM" dirty="0"/>
              <a:t>Ո</a:t>
            </a:r>
            <a:r>
              <a:rPr lang="en-US" dirty="0"/>
              <a:t>Ւ</a:t>
            </a:r>
            <a:r>
              <a:rPr lang="hy-AM" dirty="0"/>
              <a:t>Ն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E4AFCF3E-3EEF-44DC-9479-901A488AC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261">
        <p14:honeycomb/>
      </p:transition>
    </mc:Choice>
    <mc:Fallback xmlns="">
      <p:transition spd="slow" advTm="5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9A27E43-0C28-4191-82AD-C17B2AC2E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2" y="347762"/>
            <a:ext cx="10289001" cy="6028712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B7D69B11-EECA-429D-8BF5-B32426591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0477"/>
      </p:ext>
    </p:extLst>
  </p:cSld>
  <p:clrMapOvr>
    <a:masterClrMapping/>
  </p:clrMapOvr>
  <p:transition spd="slow" advTm="4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B466FB-959D-4B60-A476-4266AA9F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432183"/>
          </a:xfrm>
        </p:spPr>
        <p:txBody>
          <a:bodyPr>
            <a:normAutofit/>
          </a:bodyPr>
          <a:lstStyle/>
          <a:p>
            <a:r>
              <a:rPr lang="hy-AM" dirty="0"/>
              <a:t>Աշուն է, անձրև… Ստվերներն անձև </a:t>
            </a:r>
            <a:r>
              <a:rPr lang="hy-AM" sz="1200" dirty="0"/>
              <a:t/>
            </a:r>
            <a:br>
              <a:rPr lang="hy-AM" sz="1200" dirty="0"/>
            </a:br>
            <a:r>
              <a:rPr lang="hy-AM" dirty="0"/>
              <a:t>Դողում են դանդաղ… Պաղ, միապաղաղ</a:t>
            </a:r>
            <a:r>
              <a:rPr lang="hy-AM" sz="1200" dirty="0"/>
              <a:t/>
            </a:r>
            <a:br>
              <a:rPr lang="hy-AM" sz="1200" dirty="0"/>
            </a:br>
            <a:r>
              <a:rPr lang="hy-AM" dirty="0"/>
              <a:t>Անձրև՜ ու անձրև՜…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B2DF237B-AD37-44AB-903A-61EE41FFD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8822"/>
      </p:ext>
    </p:extLst>
  </p:cSld>
  <p:clrMapOvr>
    <a:masterClrMapping/>
  </p:clrMapOvr>
  <p:transition spd="slow" advTm="58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8C2541-EA06-4369-859D-B520CB9AA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482517"/>
          </a:xfrm>
        </p:spPr>
        <p:txBody>
          <a:bodyPr/>
          <a:lstStyle/>
          <a:p>
            <a:r>
              <a:rPr lang="hy-AM" dirty="0"/>
              <a:t>Աշո՛ւն, քաղցր ու բաղձալի,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697DCC2F-B205-443C-A3BC-DD5EFF074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76798"/>
      </p:ext>
    </p:extLst>
  </p:cSld>
  <p:clrMapOvr>
    <a:masterClrMapping/>
  </p:clrMapOvr>
  <p:transition spd="slow" advTm="10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8960D40-B039-485B-9968-1462A1997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9" y="232760"/>
            <a:ext cx="10428129" cy="6517581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4C9B4D07-2AA2-4EAC-9473-33303EE6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8756"/>
      </p:ext>
    </p:extLst>
  </p:cSld>
  <p:clrMapOvr>
    <a:masterClrMapping/>
  </p:clrMapOvr>
  <p:transition spd="slow" advTm="1014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B29BA1-59A8-4FD1-9EE5-B5EC802C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5170415"/>
          </a:xfrm>
        </p:spPr>
        <p:txBody>
          <a:bodyPr/>
          <a:lstStyle/>
          <a:p>
            <a:r>
              <a:rPr lang="en-US" dirty="0"/>
              <a:t>Ե</a:t>
            </a:r>
            <a:r>
              <a:rPr lang="hy-AM" dirty="0"/>
              <a:t>Ր</a:t>
            </a:r>
            <a:r>
              <a:rPr lang="en-US" dirty="0"/>
              <a:t>Ա</a:t>
            </a:r>
            <a:r>
              <a:rPr lang="hy-AM" dirty="0"/>
              <a:t>Զ</a:t>
            </a:r>
            <a:r>
              <a:rPr lang="en-US" dirty="0"/>
              <a:t>Կ</a:t>
            </a:r>
            <a:r>
              <a:rPr lang="hy-AM" dirty="0"/>
              <a:t>Ո</a:t>
            </a:r>
            <a:r>
              <a:rPr lang="en-US" dirty="0"/>
              <a:t>Տ </a:t>
            </a:r>
            <a:r>
              <a:rPr lang="hy-AM" dirty="0"/>
              <a:t>Ա</a:t>
            </a:r>
            <a:r>
              <a:rPr lang="en-US" dirty="0"/>
              <a:t>Շ</a:t>
            </a:r>
            <a:r>
              <a:rPr lang="hy-AM" dirty="0"/>
              <a:t>Ո</a:t>
            </a:r>
            <a:r>
              <a:rPr lang="en-US" dirty="0"/>
              <a:t>Ւ</a:t>
            </a:r>
            <a:r>
              <a:rPr lang="hy-AM" dirty="0"/>
              <a:t>Ն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1542767E-05B3-4D84-9F7E-504E78EA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">
        <p14:prism isContent="1"/>
      </p:transition>
    </mc:Choice>
    <mc:Fallback xmlns="">
      <p:transition spd="slow" advTm="5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7FACA7F-31A3-48A1-9B91-F1734AE36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0" y="288549"/>
            <a:ext cx="10261579" cy="6408611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7086859-36BA-4A21-87F6-FABEE7226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5126"/>
      </p:ext>
    </p:extLst>
  </p:cSld>
  <p:clrMapOvr>
    <a:masterClrMapping/>
  </p:clrMapOvr>
  <p:transition spd="slow" advTm="45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EDCD78-AFFA-4BAE-A2AC-E85AA5DF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95" y="852880"/>
            <a:ext cx="9875520" cy="4121791"/>
          </a:xfrm>
        </p:spPr>
        <p:txBody>
          <a:bodyPr>
            <a:normAutofit/>
          </a:bodyPr>
          <a:lstStyle/>
          <a:p>
            <a:r>
              <a:rPr lang="hy-AM" i="1" dirty="0"/>
              <a:t>Ձայներ դողացին ու հեզ դալկացան</a:t>
            </a:r>
            <a:br>
              <a:rPr lang="hy-AM" i="1" dirty="0"/>
            </a:br>
            <a:r>
              <a:rPr lang="hy-AM" i="1" dirty="0"/>
              <a:t>Հեռվում անծանոթ.</a:t>
            </a:r>
            <a:br>
              <a:rPr lang="hy-AM" i="1" dirty="0"/>
            </a:br>
            <a:r>
              <a:rPr lang="hy-AM" i="1" dirty="0"/>
              <a:t>Կըրակներն անձայն</a:t>
            </a:r>
            <a:br>
              <a:rPr lang="hy-AM" i="1" dirty="0"/>
            </a:br>
            <a:r>
              <a:rPr lang="hy-AM" i="1" dirty="0"/>
              <a:t>Լացող ամպերի միգում անսահման</a:t>
            </a:r>
            <a:br>
              <a:rPr lang="hy-AM" i="1" dirty="0"/>
            </a:br>
            <a:r>
              <a:rPr lang="hy-AM" i="1" dirty="0"/>
              <a:t>Թոշնեցի՜ն, անցա՜ն.</a:t>
            </a:r>
            <a:endParaRPr lang="ru-RU" i="1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D0B0639C-2F81-4E0E-BB6B-7FE7C896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0241"/>
      </p:ext>
    </p:extLst>
  </p:cSld>
  <p:clrMapOvr>
    <a:masterClrMapping/>
  </p:clrMapOvr>
  <p:transition spd="slow" advTm="80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5A9E2577-62CF-4334-A9C7-50B31E17C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16" y="160593"/>
            <a:ext cx="9173059" cy="6536814"/>
          </a:xfr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D7D3E8AC-61C7-4B86-9B02-0414EAC05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22">
        <p:dissolve/>
      </p:transition>
    </mc:Choice>
    <mc:Fallback xmlns="">
      <p:transition spd="slow" advTm="72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148119-65B3-400E-B0C2-6794CC6B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/>
              <a:t>Աշնան մշուշում շշուկ ու շրշյուն,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555B42EB-88B2-41F1-A7A1-038FC2F0C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8829"/>
      </p:ext>
    </p:extLst>
  </p:cSld>
  <p:clrMapOvr>
    <a:masterClrMapping/>
  </p:clrMapOvr>
  <p:transition spd="slow" advTm="469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3610380-690A-4BFC-A5D9-29C03DE9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69" y="208810"/>
            <a:ext cx="8587173" cy="644038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BBD13579-2B56-4B66-AC7A-9A4156DD0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15">
        <p14:gallery dir="l"/>
      </p:transition>
    </mc:Choice>
    <mc:Fallback xmlns="">
      <p:transition spd="slow" advTm="4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728CA76-8294-4570-BA15-16E4CDBFB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8" y="247987"/>
            <a:ext cx="9988688" cy="636202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AF8A61C1-D4E9-4771-96E6-C2F2853D1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435">
        <p14:flip dir="r"/>
      </p:transition>
    </mc:Choice>
    <mc:Fallback xmlns="">
      <p:transition spd="slow" advTm="3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89D9-8C3C-49E8-84E2-5F8AB910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780" y="1062605"/>
            <a:ext cx="9875520" cy="4356683"/>
          </a:xfrm>
        </p:spPr>
        <p:txBody>
          <a:bodyPr>
            <a:normAutofit/>
          </a:bodyPr>
          <a:lstStyle/>
          <a:p>
            <a:r>
              <a:rPr lang="hy-AM" dirty="0"/>
              <a:t>Շրջում եմ դարձյալ պուրակում այն հին</a:t>
            </a:r>
            <a:br>
              <a:rPr lang="hy-AM" dirty="0"/>
            </a:br>
            <a:r>
              <a:rPr lang="hy-AM" dirty="0"/>
              <a:t>Աշնան թախծալի երգով օրորված,</a:t>
            </a:r>
            <a:br>
              <a:rPr lang="hy-AM" dirty="0"/>
            </a:br>
            <a:r>
              <a:rPr lang="hy-AM" dirty="0"/>
              <a:t>Հողմը փռում է տերևներ դեղին,</a:t>
            </a:r>
            <a:br>
              <a:rPr lang="hy-AM" dirty="0"/>
            </a:br>
            <a:r>
              <a:rPr lang="hy-AM" dirty="0"/>
              <a:t>Որպես հուշերըս — երա՜զ ու մեռա՜ծ։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10A91BC9-4570-4A57-A65A-5B2BEC83E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14000"/>
      </p:ext>
    </p:extLst>
  </p:cSld>
  <p:clrMapOvr>
    <a:masterClrMapping/>
  </p:clrMapOvr>
  <p:transition spd="slow" advTm="756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56</TotalTime>
  <Words>84</Words>
  <Application>Microsoft Office PowerPoint</Application>
  <PresentationFormat>Произвольный</PresentationFormat>
  <Paragraphs>10</Paragraphs>
  <Slides>22</Slides>
  <Notes>0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Базис</vt:lpstr>
      <vt:lpstr>ՀԵՔԻԱԹԱՅԻՆ  ԱՇՈՒՆ</vt:lpstr>
      <vt:lpstr>Աշուն է, անձրև… Ստվերներն անձև  Դողում են դանդաղ… Պաղ, միապաղաղ Անձրև՜ ու անձրև՜…</vt:lpstr>
      <vt:lpstr>Презентация PowerPoint</vt:lpstr>
      <vt:lpstr>Ձայներ դողացին ու հեզ դալկացան Հեռվում անծանոթ. Կըրակներն անձայն Լացող ամպերի միգում անսահման Թոշնեցի՜ն, անցա՜ն.</vt:lpstr>
      <vt:lpstr>Презентация PowerPoint</vt:lpstr>
      <vt:lpstr>Աշնան մշուշում շշուկ ու շրշյուն,</vt:lpstr>
      <vt:lpstr>Презентация PowerPoint</vt:lpstr>
      <vt:lpstr>Презентация PowerPoint</vt:lpstr>
      <vt:lpstr>Շրջում եմ դարձյալ պուրակում այն հին Աշնան թախծալի երգով օրորված, Հողմը փռում է տերևներ դեղին, Որպես հուշերըս — երա՜զ ու մեռա՜ծ։</vt:lpstr>
      <vt:lpstr>Презентация PowerPoint</vt:lpstr>
      <vt:lpstr>Презентация PowerPoint</vt:lpstr>
      <vt:lpstr>Եվ քո երգը թախծալի Իմ սրտի երգն է կարծես, Աշո՛ւն, քաղցր ու բաղձալի, Ի՞նչ խոսքերով երգեմ քեզ…</vt:lpstr>
      <vt:lpstr>Презентация PowerPoint</vt:lpstr>
      <vt:lpstr>Презентация PowerPoint</vt:lpstr>
      <vt:lpstr>Презентация PowerPoint</vt:lpstr>
      <vt:lpstr>Պատուհանից դուրս կրկին անձրև է, ու կարծես թե պայքար է մղվում արևի շողերի ու սև ամպերի միջև</vt:lpstr>
      <vt:lpstr>Презентация PowerPoint</vt:lpstr>
      <vt:lpstr>ՀՈԳԵԶՄԱՅԼ ԱՇՈՒՆ</vt:lpstr>
      <vt:lpstr>Презентация PowerPoint</vt:lpstr>
      <vt:lpstr>Աշո՛ւն, քաղցր ու բաղձալի,</vt:lpstr>
      <vt:lpstr>Презентация PowerPoint</vt:lpstr>
      <vt:lpstr>ԵՐԱԶԿՈՏ ԱՇՈՒՆ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ԿԱԽԱՐԴԱԿԱՆ ԱՇՈՒՆ</dc:title>
  <dc:creator>User</dc:creator>
  <cp:lastModifiedBy>эмма</cp:lastModifiedBy>
  <cp:revision>9</cp:revision>
  <dcterms:created xsi:type="dcterms:W3CDTF">2019-10-30T19:46:11Z</dcterms:created>
  <dcterms:modified xsi:type="dcterms:W3CDTF">2026-02-18T04:48:20Z</dcterms:modified>
</cp:coreProperties>
</file>