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mp3" ContentType="audio/m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528" r:id="rId1"/>
  </p:sldMasterIdLst>
  <p:notesMasterIdLst>
    <p:notesMasterId r:id="rId5"/>
  </p:notesMasterIdLst>
  <p:sldIdLst>
    <p:sldId id="336" r:id="rId2"/>
    <p:sldId id="329" r:id="rId3"/>
    <p:sldId id="337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7B639"/>
    <a:srgbClr val="5B9137"/>
    <a:srgbClr val="E6C01E"/>
    <a:srgbClr val="F45710"/>
    <a:srgbClr val="FF9933"/>
    <a:srgbClr val="FF5050"/>
    <a:srgbClr val="FF7C80"/>
    <a:srgbClr val="FF9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105" d="100"/>
          <a:sy n="105" d="100"/>
        </p:scale>
        <p:origin x="156" y="1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3A7D180D-CA86-45C1-AE59-A40F724630FA}" type="datetimeFigureOut">
              <a:rPr lang="ru-RU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1C3C0875-22E2-4F7F-84D5-8A6E539B95D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528501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EABE3A5-0F3C-4161-B72F-5FCFFA51CAB3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pPr>
              <a:defRPr/>
            </a:pPr>
            <a:fld id="{6C9EEF5A-103F-4A57-9C31-1F66E1C6B62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486249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5976DF-E79A-4821-9F9D-EF4040A2976E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FB641D0D-09E9-4D5D-8ED4-DD1C6AE6D0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68697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5976DF-E79A-4821-9F9D-EF4040A2976E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FB641D0D-09E9-4D5D-8ED4-DD1C6AE6D0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950786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5976DF-E79A-4821-9F9D-EF4040A2976E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FB641D0D-09E9-4D5D-8ED4-DD1C6AE6D0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8251230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5976DF-E79A-4821-9F9D-EF4040A2976E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FB641D0D-09E9-4D5D-8ED4-DD1C6AE6D0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680123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5976DF-E79A-4821-9F9D-EF4040A2976E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FB641D0D-09E9-4D5D-8ED4-DD1C6AE6D0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306608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A049A93-7842-4173-863F-6EAADBB861FC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F440B47-7805-461A-B065-72BC661A247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87241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A640423-39CD-43BD-9EAA-F8D1A57BB830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90CF7EE-96EB-4DD4-85F1-774A08C5E6D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08922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9508A95-1F56-471C-A460-68E185FFD456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ADCF23B-1C46-47B0-B938-9D9EDB3957D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01547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9E36FC0-E617-46D5-BE30-771B9B6648C2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pPr>
              <a:defRPr/>
            </a:pPr>
            <a:fld id="{B66C22D8-62A2-49EC-8E2A-ADD6ACE5DA0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47516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C3ED7CB-F8BB-4230-8817-AC07F1C7D1B3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08D6B482-F85C-4D94-9D56-72BFE3799BAF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873514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0C859CE-EE26-47CE-9672-4E8D56BB491E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pPr>
              <a:defRPr/>
            </a:pPr>
            <a:fld id="{84995102-DD93-439D-9E91-3F982C17B91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97180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50AD5E-CE70-4BFE-94F2-0E831A04C3F8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21D88A9-0DD2-4751-BE25-A5329D358B4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66893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636DD3-2D7E-4D6D-B1A3-FBD38051E7B5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9A0B00D-0353-4CD6-BFDC-1CFD095A13FE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55272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111F738-8328-4A36-8691-382AB323DE03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E3A8C3-3E89-441D-B25C-0319D4C9F33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154226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62605CB-4F61-475A-9051-8363D52F2843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pPr>
              <a:defRPr/>
            </a:pPr>
            <a:fld id="{FA5B93DF-CDB4-4CF1-955C-90A41D6EB615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62906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3E5976DF-E79A-4821-9F9D-EF4040A2976E}" type="datetimeFigureOut">
              <a:rPr lang="ru-RU" smtClean="0"/>
              <a:pPr>
                <a:defRPr/>
              </a:pPr>
              <a:t>12.06.2025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pPr>
              <a:defRPr/>
            </a:pPr>
            <a:fld id="{FB641D0D-09E9-4D5D-8ED4-DD1C6AE6D06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03455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529" r:id="rId1"/>
    <p:sldLayoutId id="2147484530" r:id="rId2"/>
    <p:sldLayoutId id="2147484531" r:id="rId3"/>
    <p:sldLayoutId id="2147484532" r:id="rId4"/>
    <p:sldLayoutId id="2147484533" r:id="rId5"/>
    <p:sldLayoutId id="2147484534" r:id="rId6"/>
    <p:sldLayoutId id="2147484535" r:id="rId7"/>
    <p:sldLayoutId id="2147484536" r:id="rId8"/>
    <p:sldLayoutId id="2147484537" r:id="rId9"/>
    <p:sldLayoutId id="2147484538" r:id="rId10"/>
    <p:sldLayoutId id="2147484539" r:id="rId11"/>
    <p:sldLayoutId id="2147484540" r:id="rId12"/>
    <p:sldLayoutId id="2147484541" r:id="rId13"/>
    <p:sldLayoutId id="2147484542" r:id="rId14"/>
    <p:sldLayoutId id="2147484543" r:id="rId15"/>
    <p:sldLayoutId id="214748454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microsoft.com/office/2007/relationships/hdphoto" Target="../media/hdphoto1.wdp"/><Relationship Id="rId26" Type="http://schemas.microsoft.com/office/2007/relationships/hdphoto" Target="../media/hdphoto4.wdp"/><Relationship Id="rId39" Type="http://schemas.openxmlformats.org/officeDocument/2006/relationships/image" Target="../media/image26.png"/><Relationship Id="rId21" Type="http://schemas.openxmlformats.org/officeDocument/2006/relationships/image" Target="../media/image14.jpeg"/><Relationship Id="rId34" Type="http://schemas.openxmlformats.org/officeDocument/2006/relationships/image" Target="../media/image22.jpeg"/><Relationship Id="rId42" Type="http://schemas.openxmlformats.org/officeDocument/2006/relationships/image" Target="../media/image28.png"/><Relationship Id="rId47" Type="http://schemas.openxmlformats.org/officeDocument/2006/relationships/image" Target="../media/image31.png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6" Type="http://schemas.openxmlformats.org/officeDocument/2006/relationships/image" Target="../media/image11.jpeg"/><Relationship Id="rId29" Type="http://schemas.microsoft.com/office/2007/relationships/hdphoto" Target="../media/hdphoto5.wdp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24" Type="http://schemas.openxmlformats.org/officeDocument/2006/relationships/image" Target="../media/image16.jpeg"/><Relationship Id="rId32" Type="http://schemas.openxmlformats.org/officeDocument/2006/relationships/image" Target="../media/image21.png"/><Relationship Id="rId37" Type="http://schemas.openxmlformats.org/officeDocument/2006/relationships/image" Target="../media/image25.png"/><Relationship Id="rId40" Type="http://schemas.openxmlformats.org/officeDocument/2006/relationships/image" Target="../media/image27.png"/><Relationship Id="rId45" Type="http://schemas.openxmlformats.org/officeDocument/2006/relationships/image" Target="../media/image30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0.png"/><Relationship Id="rId23" Type="http://schemas.microsoft.com/office/2007/relationships/hdphoto" Target="../media/hdphoto3.wdp"/><Relationship Id="rId28" Type="http://schemas.openxmlformats.org/officeDocument/2006/relationships/image" Target="../media/image19.png"/><Relationship Id="rId36" Type="http://schemas.openxmlformats.org/officeDocument/2006/relationships/image" Target="../media/image24.jpeg"/><Relationship Id="rId10" Type="http://schemas.openxmlformats.org/officeDocument/2006/relationships/image" Target="../media/image5.png"/><Relationship Id="rId19" Type="http://schemas.openxmlformats.org/officeDocument/2006/relationships/image" Target="../media/image13.png"/><Relationship Id="rId31" Type="http://schemas.microsoft.com/office/2007/relationships/hdphoto" Target="../media/hdphoto6.wdp"/><Relationship Id="rId44" Type="http://schemas.microsoft.com/office/2007/relationships/hdphoto" Target="../media/hdphoto10.wdp"/><Relationship Id="rId4" Type="http://schemas.openxmlformats.org/officeDocument/2006/relationships/audio" Target="../media/media2.mp3"/><Relationship Id="rId9" Type="http://schemas.openxmlformats.org/officeDocument/2006/relationships/image" Target="../media/image4.png"/><Relationship Id="rId14" Type="http://schemas.openxmlformats.org/officeDocument/2006/relationships/image" Target="../media/image9.jpeg"/><Relationship Id="rId22" Type="http://schemas.openxmlformats.org/officeDocument/2006/relationships/image" Target="../media/image15.png"/><Relationship Id="rId27" Type="http://schemas.openxmlformats.org/officeDocument/2006/relationships/image" Target="../media/image18.png"/><Relationship Id="rId30" Type="http://schemas.openxmlformats.org/officeDocument/2006/relationships/image" Target="../media/image20.png"/><Relationship Id="rId35" Type="http://schemas.openxmlformats.org/officeDocument/2006/relationships/image" Target="../media/image23.png"/><Relationship Id="rId43" Type="http://schemas.openxmlformats.org/officeDocument/2006/relationships/image" Target="../media/image29.png"/><Relationship Id="rId48" Type="http://schemas.microsoft.com/office/2007/relationships/hdphoto" Target="../media/hdphoto12.wdp"/><Relationship Id="rId8" Type="http://schemas.openxmlformats.org/officeDocument/2006/relationships/image" Target="../media/image3.png"/><Relationship Id="rId3" Type="http://schemas.microsoft.com/office/2007/relationships/media" Target="../media/media2.mp3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5" Type="http://schemas.openxmlformats.org/officeDocument/2006/relationships/image" Target="../media/image17.png"/><Relationship Id="rId33" Type="http://schemas.microsoft.com/office/2007/relationships/hdphoto" Target="../media/hdphoto7.wdp"/><Relationship Id="rId38" Type="http://schemas.microsoft.com/office/2007/relationships/hdphoto" Target="../media/hdphoto8.wdp"/><Relationship Id="rId46" Type="http://schemas.microsoft.com/office/2007/relationships/hdphoto" Target="../media/hdphoto11.wdp"/><Relationship Id="rId20" Type="http://schemas.microsoft.com/office/2007/relationships/hdphoto" Target="../media/hdphoto2.wdp"/><Relationship Id="rId41" Type="http://schemas.microsoft.com/office/2007/relationships/hdphoto" Target="../media/hdphoto9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jp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4.gif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8.png"/><Relationship Id="rId18" Type="http://schemas.microsoft.com/office/2007/relationships/hdphoto" Target="../media/hdphoto1.wdp"/><Relationship Id="rId26" Type="http://schemas.microsoft.com/office/2007/relationships/hdphoto" Target="../media/hdphoto4.wdp"/><Relationship Id="rId39" Type="http://schemas.openxmlformats.org/officeDocument/2006/relationships/image" Target="../media/image26.png"/><Relationship Id="rId21" Type="http://schemas.openxmlformats.org/officeDocument/2006/relationships/image" Target="../media/image14.jpeg"/><Relationship Id="rId34" Type="http://schemas.openxmlformats.org/officeDocument/2006/relationships/image" Target="../media/image22.jpeg"/><Relationship Id="rId42" Type="http://schemas.openxmlformats.org/officeDocument/2006/relationships/image" Target="../media/image28.png"/><Relationship Id="rId47" Type="http://schemas.openxmlformats.org/officeDocument/2006/relationships/image" Target="../media/image31.png"/><Relationship Id="rId7" Type="http://schemas.openxmlformats.org/officeDocument/2006/relationships/image" Target="../media/image2.png"/><Relationship Id="rId2" Type="http://schemas.openxmlformats.org/officeDocument/2006/relationships/audio" Target="../media/media1.mp3"/><Relationship Id="rId16" Type="http://schemas.openxmlformats.org/officeDocument/2006/relationships/image" Target="../media/image11.jpeg"/><Relationship Id="rId29" Type="http://schemas.microsoft.com/office/2007/relationships/hdphoto" Target="../media/hdphoto5.wdp"/><Relationship Id="rId1" Type="http://schemas.microsoft.com/office/2007/relationships/media" Target="../media/media1.mp3"/><Relationship Id="rId6" Type="http://schemas.openxmlformats.org/officeDocument/2006/relationships/image" Target="../media/image1.png"/><Relationship Id="rId11" Type="http://schemas.openxmlformats.org/officeDocument/2006/relationships/image" Target="../media/image6.png"/><Relationship Id="rId24" Type="http://schemas.openxmlformats.org/officeDocument/2006/relationships/image" Target="../media/image16.jpeg"/><Relationship Id="rId32" Type="http://schemas.openxmlformats.org/officeDocument/2006/relationships/image" Target="../media/image21.png"/><Relationship Id="rId37" Type="http://schemas.openxmlformats.org/officeDocument/2006/relationships/image" Target="../media/image25.png"/><Relationship Id="rId40" Type="http://schemas.openxmlformats.org/officeDocument/2006/relationships/image" Target="../media/image27.png"/><Relationship Id="rId45" Type="http://schemas.openxmlformats.org/officeDocument/2006/relationships/image" Target="../media/image30.png"/><Relationship Id="rId5" Type="http://schemas.openxmlformats.org/officeDocument/2006/relationships/slideLayout" Target="../slideLayouts/slideLayout7.xml"/><Relationship Id="rId15" Type="http://schemas.openxmlformats.org/officeDocument/2006/relationships/image" Target="../media/image10.png"/><Relationship Id="rId23" Type="http://schemas.microsoft.com/office/2007/relationships/hdphoto" Target="../media/hdphoto3.wdp"/><Relationship Id="rId28" Type="http://schemas.openxmlformats.org/officeDocument/2006/relationships/image" Target="../media/image19.png"/><Relationship Id="rId36" Type="http://schemas.openxmlformats.org/officeDocument/2006/relationships/image" Target="../media/image24.jpeg"/><Relationship Id="rId10" Type="http://schemas.openxmlformats.org/officeDocument/2006/relationships/image" Target="../media/image5.png"/><Relationship Id="rId19" Type="http://schemas.openxmlformats.org/officeDocument/2006/relationships/image" Target="../media/image13.png"/><Relationship Id="rId31" Type="http://schemas.microsoft.com/office/2007/relationships/hdphoto" Target="../media/hdphoto6.wdp"/><Relationship Id="rId44" Type="http://schemas.microsoft.com/office/2007/relationships/hdphoto" Target="../media/hdphoto10.wdp"/><Relationship Id="rId4" Type="http://schemas.openxmlformats.org/officeDocument/2006/relationships/audio" Target="../media/media2.mp3"/><Relationship Id="rId9" Type="http://schemas.openxmlformats.org/officeDocument/2006/relationships/image" Target="../media/image4.png"/><Relationship Id="rId14" Type="http://schemas.openxmlformats.org/officeDocument/2006/relationships/image" Target="../media/image9.jpeg"/><Relationship Id="rId22" Type="http://schemas.openxmlformats.org/officeDocument/2006/relationships/image" Target="../media/image15.png"/><Relationship Id="rId27" Type="http://schemas.openxmlformats.org/officeDocument/2006/relationships/image" Target="../media/image18.png"/><Relationship Id="rId30" Type="http://schemas.openxmlformats.org/officeDocument/2006/relationships/image" Target="../media/image20.png"/><Relationship Id="rId35" Type="http://schemas.openxmlformats.org/officeDocument/2006/relationships/image" Target="../media/image23.png"/><Relationship Id="rId43" Type="http://schemas.openxmlformats.org/officeDocument/2006/relationships/image" Target="../media/image29.png"/><Relationship Id="rId48" Type="http://schemas.microsoft.com/office/2007/relationships/hdphoto" Target="../media/hdphoto12.wdp"/><Relationship Id="rId8" Type="http://schemas.openxmlformats.org/officeDocument/2006/relationships/image" Target="../media/image3.png"/><Relationship Id="rId3" Type="http://schemas.microsoft.com/office/2007/relationships/media" Target="../media/media2.mp3"/><Relationship Id="rId12" Type="http://schemas.openxmlformats.org/officeDocument/2006/relationships/image" Target="../media/image7.png"/><Relationship Id="rId17" Type="http://schemas.openxmlformats.org/officeDocument/2006/relationships/image" Target="../media/image12.png"/><Relationship Id="rId25" Type="http://schemas.openxmlformats.org/officeDocument/2006/relationships/image" Target="../media/image17.png"/><Relationship Id="rId33" Type="http://schemas.microsoft.com/office/2007/relationships/hdphoto" Target="../media/hdphoto7.wdp"/><Relationship Id="rId38" Type="http://schemas.microsoft.com/office/2007/relationships/hdphoto" Target="../media/hdphoto8.wdp"/><Relationship Id="rId46" Type="http://schemas.microsoft.com/office/2007/relationships/hdphoto" Target="../media/hdphoto11.wdp"/><Relationship Id="rId20" Type="http://schemas.microsoft.com/office/2007/relationships/hdphoto" Target="../media/hdphoto2.wdp"/><Relationship Id="rId41" Type="http://schemas.microsoft.com/office/2007/relationships/hdphoto" Target="../media/hdphoto9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40416" y="1019605"/>
            <a:ext cx="609600" cy="609600"/>
          </a:xfrm>
          <a:prstGeom prst="rect">
            <a:avLst/>
          </a:prstGeom>
        </p:spPr>
      </p:pic>
      <p:pic>
        <p:nvPicPr>
          <p:cNvPr id="38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89313" y="1527634"/>
            <a:ext cx="609600" cy="609600"/>
          </a:xfrm>
          <a:prstGeom prst="rect">
            <a:avLst/>
          </a:prstGeom>
        </p:spPr>
      </p:pic>
      <p:pic>
        <p:nvPicPr>
          <p:cNvPr id="40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89313" y="2102332"/>
            <a:ext cx="609600" cy="609600"/>
          </a:xfrm>
          <a:prstGeom prst="rect">
            <a:avLst/>
          </a:prstGeom>
        </p:spPr>
      </p:pic>
      <p:pic>
        <p:nvPicPr>
          <p:cNvPr id="41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08365" y="2651248"/>
            <a:ext cx="609600" cy="609600"/>
          </a:xfrm>
          <a:prstGeom prst="rect">
            <a:avLst/>
          </a:prstGeom>
        </p:spPr>
      </p:pic>
      <p:pic>
        <p:nvPicPr>
          <p:cNvPr id="42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89313" y="3066709"/>
            <a:ext cx="609600" cy="609600"/>
          </a:xfrm>
          <a:prstGeom prst="rect">
            <a:avLst/>
          </a:prstGeom>
        </p:spPr>
      </p:pic>
      <p:pic>
        <p:nvPicPr>
          <p:cNvPr id="43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29316" y="3482126"/>
            <a:ext cx="609600" cy="609600"/>
          </a:xfrm>
          <a:prstGeom prst="rect">
            <a:avLst/>
          </a:prstGeom>
        </p:spPr>
      </p:pic>
      <p:pic>
        <p:nvPicPr>
          <p:cNvPr id="44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998564" y="4603253"/>
            <a:ext cx="609600" cy="609600"/>
          </a:xfrm>
          <a:prstGeom prst="rect">
            <a:avLst/>
          </a:prstGeom>
        </p:spPr>
      </p:pic>
      <p:pic>
        <p:nvPicPr>
          <p:cNvPr id="34" name="Zvuk_-_Pravilnyj_otvet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11524" y="6262047"/>
            <a:ext cx="609600" cy="609600"/>
          </a:xfrm>
          <a:prstGeom prst="rect">
            <a:avLst/>
          </a:prstGeom>
        </p:spPr>
      </p:pic>
      <p:pic>
        <p:nvPicPr>
          <p:cNvPr id="2" name="Zvuk_-_Pravilnyj_otvet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25372" y="1813923"/>
            <a:ext cx="609600" cy="609600"/>
          </a:xfrm>
          <a:prstGeom prst="rect">
            <a:avLst/>
          </a:prstGeom>
        </p:spPr>
      </p:pic>
      <p:pic>
        <p:nvPicPr>
          <p:cNvPr id="8" name="Zvuk_-_Pravilnyj_otvet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625372" y="2254837"/>
            <a:ext cx="609600" cy="609600"/>
          </a:xfrm>
          <a:prstGeom prst="rect">
            <a:avLst/>
          </a:prstGeom>
        </p:spPr>
      </p:pic>
      <p:pic>
        <p:nvPicPr>
          <p:cNvPr id="9" name="Zvuk_-_Pravilnyj_otvet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87609" y="2681918"/>
            <a:ext cx="609600" cy="609600"/>
          </a:xfrm>
          <a:prstGeom prst="rect">
            <a:avLst/>
          </a:prstGeom>
        </p:spPr>
      </p:pic>
      <p:pic>
        <p:nvPicPr>
          <p:cNvPr id="10" name="Zvuk_-_Pravilnyj_otvet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625372" y="3250243"/>
            <a:ext cx="609600" cy="609600"/>
          </a:xfrm>
          <a:prstGeom prst="rect">
            <a:avLst/>
          </a:prstGeom>
        </p:spPr>
      </p:pic>
      <p:pic>
        <p:nvPicPr>
          <p:cNvPr id="11" name="Zvuk_-_Pravilnyj_otvet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87609" y="3601183"/>
            <a:ext cx="609600" cy="609600"/>
          </a:xfrm>
          <a:prstGeom prst="rect">
            <a:avLst/>
          </a:prstGeom>
        </p:spPr>
      </p:pic>
      <p:pic>
        <p:nvPicPr>
          <p:cNvPr id="12" name="Zvuk_-_Pravilnyj_otvet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21870" y="3964367"/>
            <a:ext cx="609600" cy="609600"/>
          </a:xfrm>
          <a:prstGeom prst="rect">
            <a:avLst/>
          </a:prstGeom>
        </p:spPr>
      </p:pic>
      <p:pic>
        <p:nvPicPr>
          <p:cNvPr id="16" name="Zvuk_-_Pravilnyj_otvet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62786" y="4281867"/>
            <a:ext cx="609600" cy="609600"/>
          </a:xfrm>
          <a:prstGeom prst="rect">
            <a:avLst/>
          </a:prstGeom>
        </p:spPr>
      </p:pic>
      <p:pic>
        <p:nvPicPr>
          <p:cNvPr id="19" name="Zvuk_-_Pravilnyj_otvet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62786" y="4526851"/>
            <a:ext cx="609600" cy="609600"/>
          </a:xfrm>
          <a:prstGeom prst="rect">
            <a:avLst/>
          </a:prstGeom>
        </p:spPr>
      </p:pic>
      <p:pic>
        <p:nvPicPr>
          <p:cNvPr id="22" name="Zvuk_-_Pravilnyj_otvet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34570" y="4869318"/>
            <a:ext cx="609600" cy="609600"/>
          </a:xfrm>
          <a:prstGeom prst="rect">
            <a:avLst/>
          </a:prstGeom>
        </p:spPr>
      </p:pic>
      <p:pic>
        <p:nvPicPr>
          <p:cNvPr id="28" name="Zvuk_-_Pravilnyj_otvet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84827" y="5277298"/>
            <a:ext cx="609600" cy="609600"/>
          </a:xfrm>
          <a:prstGeom prst="rect">
            <a:avLst/>
          </a:prstGeom>
        </p:spPr>
      </p:pic>
      <p:pic>
        <p:nvPicPr>
          <p:cNvPr id="30" name="Zvuk_-_Pravilnyj_otvet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62786" y="5610674"/>
            <a:ext cx="609600" cy="609600"/>
          </a:xfrm>
          <a:prstGeom prst="rect">
            <a:avLst/>
          </a:prstGeom>
        </p:spPr>
      </p:pic>
      <p:pic>
        <p:nvPicPr>
          <p:cNvPr id="33" name="Zvuk_-_Pravilnyj_otvet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25372" y="5900679"/>
            <a:ext cx="609600" cy="609600"/>
          </a:xfrm>
          <a:prstGeom prst="rect">
            <a:avLst/>
          </a:prstGeom>
        </p:spPr>
      </p:pic>
      <p:pic>
        <p:nvPicPr>
          <p:cNvPr id="35" name="Zvuk_-_Pravilnyj_otvet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87609" y="6429537"/>
            <a:ext cx="609600" cy="609600"/>
          </a:xfrm>
          <a:prstGeom prst="rect">
            <a:avLst/>
          </a:prstGeom>
        </p:spPr>
      </p:pic>
      <p:pic>
        <p:nvPicPr>
          <p:cNvPr id="7170" name="Picture 2" descr="http://www.fotosselect.ru/wp-content/uploads/2015/09/%D0%9B%D0%B5%D1%81_%D1%85%D0%B2%D0%BE%D0%B9%D0%BD%D1%8B%D0%B9_%D0%BB%D0%B5%D1%81_%D0%B5%D0%BB%D0%B8_%D1%81%D0%BE%D1%81%D0%BD%D1%8B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1"/>
            <a:ext cx="12192000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://meat.grantopt.ru/d/306374/d/indeykaoptom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299" y="4120799"/>
            <a:ext cx="1115590" cy="100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Гоарик\Desktop\Рисунок1.jpg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119" y="3324404"/>
            <a:ext cx="950913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 descr="http://s.felomena.com/wp-content/images/sonnik/bukva/s/slon.jpg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376" b="100000" l="5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1637" y="5312574"/>
            <a:ext cx="2339752" cy="16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8" descr="C:\Users\Гоарик\Desktop\Кросворды\животные\1_w2242XN8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20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22" t="5829" b="6740"/>
          <a:stretch>
            <a:fillRect/>
          </a:stretch>
        </p:blipFill>
        <p:spPr bwMode="auto">
          <a:xfrm>
            <a:off x="4239138" y="3933618"/>
            <a:ext cx="1019770" cy="118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1" descr="C:\Users\Гоарик\Desktop\Кросворды\животные\1270664662_giraffe1.jpg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1" r="18500"/>
          <a:stretch>
            <a:fillRect/>
          </a:stretch>
        </p:blipFill>
        <p:spPr bwMode="auto">
          <a:xfrm flipH="1">
            <a:off x="9976591" y="2592936"/>
            <a:ext cx="2191758" cy="236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0" descr="C:\Users\Гоарик\Desktop\Кросворды\животные\lion3.png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778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16" y="3646618"/>
            <a:ext cx="2600763" cy="151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1" descr="C:\Users\Гоарик\Desktop\Кросворды\животные\tiger.jpg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28429" y="4106394"/>
            <a:ext cx="1644146" cy="123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C:\Users\Гоарик\Desktop\Кросворды\для красворда\животные\elitefon.ru_7071.jpg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677" b="95853" l="17379" r="73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65" t="6950" r="20918" b="5190"/>
          <a:stretch>
            <a:fillRect/>
          </a:stretch>
        </p:blipFill>
        <p:spPr bwMode="auto">
          <a:xfrm>
            <a:off x="8398448" y="6188030"/>
            <a:ext cx="876707" cy="80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5" descr="http://img-fotki.yandex.ru/get/9162/47407354.c9b/0_12f111_8b999fa9_L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576" y="1062618"/>
            <a:ext cx="1161174" cy="168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9" descr="http://www.uznaiki.ru/catalog/figurki_igrushki/images/Morskoy-krokodil-32h67-sm.jpg"/>
          <p:cNvPicPr>
            <a:picLocks noChangeAspect="1" noChangeArrowheads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3387" flipH="1">
            <a:off x="3223310" y="4804368"/>
            <a:ext cx="1954985" cy="129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3" descr="C:\Users\Гоарик\Desktop\Кросворды\животные\f_4be6811a8251f.jpg"/>
          <p:cNvPicPr>
            <a:picLocks noChangeAspect="1" noChangeArrowheads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2367" b="92933" l="17308" r="83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2" t="5923" r="17290" b="7925"/>
          <a:stretch>
            <a:fillRect/>
          </a:stretch>
        </p:blipFill>
        <p:spPr bwMode="auto">
          <a:xfrm flipH="1">
            <a:off x="471139" y="685890"/>
            <a:ext cx="938111" cy="108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8" descr="C:\Users\Гоарик\Desktop\Кросворды\животные\rId15.jpg"/>
          <p:cNvPicPr>
            <a:picLocks noChangeAspect="1" noChangeArrowheads="1"/>
          </p:cNvPicPr>
          <p:nvPr/>
        </p:nvPicPr>
        <p:blipFill rotWithShape="1"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7381" b="87381" l="6891" r="86891">
                        <a14:backgroundMark x1="57647" y1="76429" x2="46218" y2="88571"/>
                        <a14:backgroundMark x1="64874" y1="76429" x2="55798" y2="94524"/>
                        <a14:backgroundMark x1="79832" y1="80238" x2="74454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25" t="5995" r="8482" b="14777"/>
          <a:stretch/>
        </p:blipFill>
        <p:spPr bwMode="auto">
          <a:xfrm>
            <a:off x="10384084" y="5381329"/>
            <a:ext cx="1784265" cy="14414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4" descr="&amp;Kcy;&amp;acy;&amp;rcy;&amp;tcy;&amp;icy;&amp;ncy;&amp;kcy;&amp;icy; &amp;pcy;&amp;ocy; &amp;zcy;&amp;acy;&amp;pcy;&amp;rcy;&amp;ocy;&amp;scy;&amp;ucy; &amp;bcy;&amp;acy;&amp;bcy;&amp;ocy;&amp;chcy;&amp;kcy;&amp;acy;  &amp;fcy;&amp;ocy;&amp;tcy;&amp;ocy;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16549">
            <a:off x="7437423" y="2205052"/>
            <a:ext cx="673625" cy="50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8" descr="http://blogs.mydevstaging.com/blogs/rachael-ray/files/2014/10/hedgehog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160" y="6150730"/>
            <a:ext cx="678875" cy="62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9" descr="C:\Users\Гоарик\Desktop\Кросворды\животные\wolf4.jpg"/>
          <p:cNvPicPr>
            <a:picLocks noChangeAspect="1" noChangeArrowheads="1"/>
          </p:cNvPicPr>
          <p:nvPr/>
        </p:nvPicPr>
        <p:blipFill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 t="4285" r="5721" b="6514"/>
          <a:stretch>
            <a:fillRect/>
          </a:stretch>
        </p:blipFill>
        <p:spPr bwMode="auto">
          <a:xfrm flipH="1">
            <a:off x="7388468" y="4891467"/>
            <a:ext cx="1403321" cy="12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C:\Users\Гоарик\Desktop\Кросворды\животные\bur_medv.jpg"/>
          <p:cNvPicPr>
            <a:picLocks noChangeAspect="1" noChangeArrowheads="1"/>
          </p:cNvPicPr>
          <p:nvPr/>
        </p:nvPicPr>
        <p:blipFill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3182" b="97273" l="12920" r="82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5" t="8614" r="12572" b="5257"/>
          <a:stretch>
            <a:fillRect/>
          </a:stretch>
        </p:blipFill>
        <p:spPr bwMode="auto">
          <a:xfrm>
            <a:off x="8700201" y="4956959"/>
            <a:ext cx="1581139" cy="100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9" descr="C:\Users\Гоарик\Desktop\Кросворды\животные\4652340-thumb.pn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69288" y="5224588"/>
            <a:ext cx="1515232" cy="112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cs.daneyko.ru/DwABAIQAzQRMAc0Cnv_D-w8/XEDF89xitpNzm4YCZq2WjQ/sv/image/cc/d0/61/27051/15883/%D0%91%D0%B0%D0%B1%D0%BE%D1%87%D0%BA%D0%B8%200010.jpg?1472064070"/>
          <p:cNvPicPr>
            <a:picLocks noChangeAspect="1" noChangeArrowheads="1"/>
          </p:cNvPicPr>
          <p:nvPr/>
        </p:nvPicPr>
        <p:blipFill rotWithShape="1">
          <a:blip r:embed="rId40" cstate="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896" b="100000" l="163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6" t="-1" r="10796" b="-2336"/>
          <a:stretch/>
        </p:blipFill>
        <p:spPr bwMode="auto">
          <a:xfrm flipH="1">
            <a:off x="10433837" y="609674"/>
            <a:ext cx="842380" cy="60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 bwMode="auto">
          <a:xfrm>
            <a:off x="1625372" y="-86790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hy-AM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Անտառի բնակիչներ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8" descr="http://scp.net.ua/wp-content/uploads/2013/04/%D1%81%D0%BE%D0%B2%D0%B0.pn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5825" y="1624029"/>
            <a:ext cx="10096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5" descr="C:\Users\Гоарик\Desktop\Кросворды\животные\image11.jpg">
            <a:extLst>
              <a:ext uri="{FF2B5EF4-FFF2-40B4-BE49-F238E27FC236}">
                <a16:creationId xmlns:a16="http://schemas.microsoft.com/office/drawing/2014/main" id="{2D96CEA1-A13B-7011-5798-862236424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886" y="5973820"/>
            <a:ext cx="638366" cy="86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851575D-AEA9-380C-ECCD-D4B1460F3DD5}"/>
              </a:ext>
            </a:extLst>
          </p:cNvPr>
          <p:cNvSpPr/>
          <p:nvPr/>
        </p:nvSpPr>
        <p:spPr>
          <a:xfrm>
            <a:off x="657644" y="758279"/>
            <a:ext cx="111857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y-AM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ԸՆՏՐԻ՛Ր ԱՎԵԼՈՐԴ ԲՆԱԿԻՉՆԵՐԻՆ</a:t>
            </a:r>
            <a:endParaRPr lang="ru-RU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5" descr="&amp;Kcy;&amp;acy;&amp;rcy;&amp;tcy;&amp;icy;&amp;ncy;&amp;kcy;&amp;icy; &amp;pcy;&amp;ocy; &amp;zcy;&amp;acy;&amp;pcy;&amp;rcy;&amp;ocy;&amp;scy;&amp;ucy; &amp;dcy;&amp;yacy;&amp;tcy;&amp;iecy;&amp;lcy; &amp;fcy;&amp;ocy;&amp;tcy;&amp;ocy;"/>
          <p:cNvPicPr>
            <a:picLocks noChangeAspect="1" noChangeArrowheads="1"/>
          </p:cNvPicPr>
          <p:nvPr/>
        </p:nvPicPr>
        <p:blipFill>
          <a:blip r:embed="rId4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0" b="96429" l="0" r="100000">
                        <a14:foregroundMark x1="19792" y1="18452" x2="56771" y2="41667"/>
                        <a14:foregroundMark x1="10417" y1="8929" x2="18750" y2="2381"/>
                        <a14:foregroundMark x1="9896" y1="11905" x2="6771" y2="8333"/>
                        <a14:foregroundMark x1="89063" y1="85714" x2="98438" y2="95238"/>
                        <a14:backgroundMark x1="9896" y1="70238" x2="55208" y2="773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40851">
            <a:off x="9205001" y="790203"/>
            <a:ext cx="1142636" cy="99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6" descr="http://www.molomo.ru/img/camel_1.jpg"/>
          <p:cNvPicPr>
            <a:picLocks noChangeAspect="1" noChangeArrowheads="1"/>
          </p:cNvPicPr>
          <p:nvPr/>
        </p:nvPicPr>
        <p:blipFill>
          <a:blip r:embed="rId4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0" b="100000" l="7756" r="98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3"/>
          <a:stretch>
            <a:fillRect/>
          </a:stretch>
        </p:blipFill>
        <p:spPr bwMode="auto">
          <a:xfrm>
            <a:off x="3358315" y="5634926"/>
            <a:ext cx="1969272" cy="139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865562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2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" fill="hold">
                      <p:stCondLst>
                        <p:cond delay="0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2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" dur="8493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audio>
              <p:cMediaNode vol="80000">
                <p:cTn id="2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seq concurrent="1" nextAc="seek">
              <p:cTn id="21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" fill="hold">
                      <p:stCondLst>
                        <p:cond delay="0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5" dur="500" tmFilter="0, 0; .2, .5; .8, .5; 1, 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6" dur="250" autoRev="1" fill="hold"/>
                                        <p:tgtEl>
                                          <p:spTgt spid="2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8" dur="8493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  <p:audio>
              <p:cMediaNode vol="80000">
                <p:cTn id="2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seq concurrent="1" nextAc="seek">
              <p:cTn id="30" restart="whenNotActive" fill="hold" evtFilter="cancelBubble" nodeType="interactiveSeq">
                <p:stCondLst>
                  <p:cond evt="onClick" delay="0">
                    <p:tgtEl>
                      <p:spTgt spid="2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" fill="hold">
                      <p:stCondLst>
                        <p:cond delay="0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5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37" dur="8333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0"/>
                  </p:tgtEl>
                </p:cond>
              </p:nextCondLst>
            </p:seq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seq concurrent="1" nextAc="seek">
              <p:cTn id="39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0" fill="hold">
                      <p:stCondLst>
                        <p:cond delay="0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 tmFilter="0, 0; .2, .5; .8, .5; 1, 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4" dur="250" autoRev="1" fill="hold"/>
                                        <p:tgtEl>
                                          <p:spTgt spid="1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6" dur="8493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audio>
              <p:cMediaNode vol="80000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seq concurrent="1" nextAc="seek">
              <p:cTn id="48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9" fill="hold">
                      <p:stCondLst>
                        <p:cond delay="0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55" dur="8493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  <p:audio>
              <p:cMediaNode vol="80000">
                <p:cTn id="5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seq concurrent="1" nextAc="seek">
              <p:cTn id="57" restart="whenNotActive" fill="hold" evtFilter="cancelBubble" nodeType="interactiveSeq">
                <p:stCondLst>
                  <p:cond evt="onClick" delay="0">
                    <p:tgtEl>
                      <p:spTgt spid="1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8" fill="hold">
                      <p:stCondLst>
                        <p:cond delay="0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4" dur="8493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3"/>
                  </p:tgtEl>
                </p:cond>
              </p:nextCondLst>
            </p:seq>
            <p:audio>
              <p:cMediaNode vol="80000">
                <p:cTn id="6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3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 tmFilter="0, 0; .2, .5; .8, .5; 1, 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1" dur="250" autoRev="1" fill="hold"/>
                                        <p:tgtEl>
                                          <p:spTgt spid="3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72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3" dur="8493" fill="hold"/>
                                        <p:tgtEl>
                                          <p:spTgt spid="1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6"/>
                  </p:tgtEl>
                </p:cond>
              </p:nextCondLst>
            </p:seq>
            <p:audio>
              <p:cMediaNode vol="80000">
                <p:cTn id="7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seq concurrent="1" nextAc="seek">
              <p:cTn id="75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6" fill="hold">
                      <p:stCondLst>
                        <p:cond delay="0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5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0" dur="2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2" dur="8493" fill="hold"/>
                                        <p:tgtEl>
                                          <p:spTgt spid="1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  <p:audio>
              <p:cMediaNode vol="80000">
                <p:cTn id="8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seq concurrent="1" nextAc="seek">
              <p:cTn id="84" restart="whenNotActive" fill="hold" evtFilter="cancelBubble" nodeType="interactiveSeq">
                <p:stCondLst>
                  <p:cond evt="onClick" delay="0">
                    <p:tgtEl>
                      <p:spTgt spid="3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5" fill="hold">
                      <p:stCondLst>
                        <p:cond delay="0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8" dur="500" tmFilter="0, 0; .2, .5; .8, .5; 1, 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9" dur="250" autoRev="1" fill="hold"/>
                                        <p:tgtEl>
                                          <p:spTgt spid="3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1" dur="8493" fill="hold"/>
                                        <p:tgtEl>
                                          <p:spTgt spid="2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2"/>
                  </p:tgtEl>
                </p:cond>
              </p:nextCondLst>
            </p:seq>
            <p:audio>
              <p:cMediaNode vol="80000">
                <p:cTn id="9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seq concurrent="1" nextAc="seek">
              <p:cTn id="93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4" fill="hold">
                      <p:stCondLst>
                        <p:cond delay="0"/>
                      </p:stCondLst>
                      <p:childTnLst>
                        <p:par>
                          <p:cTn id="95" fill="hold">
                            <p:stCondLst>
                              <p:cond delay="0"/>
                            </p:stCondLst>
                            <p:childTnLst>
                              <p:par>
                                <p:cTn id="96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7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98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0" dur="8493" fill="hold"/>
                                        <p:tgtEl>
                                          <p:spTgt spid="2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  <p:audio>
              <p:cMediaNode vol="80000">
                <p:cTn id="10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seq concurrent="1" nextAc="seek">
              <p:cTn id="102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3" fill="hold">
                      <p:stCondLst>
                        <p:cond delay="0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6" dur="5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7" dur="2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08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09" dur="8493" fill="hold"/>
                                        <p:tgtEl>
                                          <p:spTgt spid="3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 vol="80000">
                <p:cTn id="1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seq concurrent="1" nextAc="seek">
              <p:cTn id="111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2" fill="hold">
                      <p:stCondLst>
                        <p:cond delay="0"/>
                      </p:stCondLst>
                      <p:childTnLst>
                        <p:par>
                          <p:cTn id="113" fill="hold">
                            <p:stCondLst>
                              <p:cond delay="0"/>
                            </p:stCondLst>
                            <p:childTnLst>
                              <p:par>
                                <p:cTn id="114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5" dur="5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16" dur="2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8" dur="8493" fill="hold"/>
                                        <p:tgtEl>
                                          <p:spTgt spid="3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audio>
              <p:cMediaNode vol="80000">
                <p:cTn id="11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seq concurrent="1" nextAc="seek">
              <p:cTn id="120" restart="whenNotActive" fill="hold" evtFilter="cancelBubble" nodeType="interactiveSeq">
                <p:stCondLst>
                  <p:cond evt="onClick" delay="0">
                    <p:tgtEl>
                      <p:spTgt spid="10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1" fill="hold">
                      <p:stCondLst>
                        <p:cond delay="0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4" dur="500" tmFilter="0, 0; .2, .5; .8, .5; 1, 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25" dur="250" autoRev="1" fill="hold"/>
                                        <p:tgtEl>
                                          <p:spTgt spid="102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2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7" dur="8493" fill="hold"/>
                                        <p:tgtEl>
                                          <p:spTgt spid="3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028"/>
                  </p:tgtEl>
                </p:cond>
              </p:nextCondLst>
            </p:seq>
            <p:audio>
              <p:cMediaNode vol="80000">
                <p:cTn id="12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seq concurrent="1" nextAc="seek">
              <p:cTn id="129" restart="whenNotActive" fill="hold" evtFilter="cancelBubble" nodeType="interactiveSeq">
                <p:stCondLst>
                  <p:cond evt="onClick" delay="0">
                    <p:tgtEl>
                      <p:spTgt spid="3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0" fill="hold">
                      <p:stCondLst>
                        <p:cond delay="0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 tmFilter="0, 0; .2, .5; .8, .5; 1, 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4" dur="250" autoRev="1" fill="hold"/>
                                        <p:tgtEl>
                                          <p:spTgt spid="3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3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6" dur="8493" fill="hold"/>
                                        <p:tgtEl>
                                          <p:spTgt spid="3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1"/>
                  </p:tgtEl>
                </p:cond>
              </p:nextCondLst>
            </p:seq>
            <p:audio>
              <p:cMediaNode vol="80000">
                <p:cTn id="1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seq concurrent="1" nextAc="seek">
              <p:cTn id="138" restart="whenNotActive" fill="hold" evtFilter="cancelBubble" nodeType="interactiveSeq">
                <p:stCondLst>
                  <p:cond evt="onClick" delay="0">
                    <p:tgtEl>
                      <p:spTgt spid="2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39" fill="hold">
                      <p:stCondLst>
                        <p:cond delay="0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4" dur="10527" fill="hold"/>
                                        <p:tgtEl>
                                          <p:spTgt spid="3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3"/>
                  </p:tgtEl>
                </p:cond>
              </p:nextCondLst>
            </p:seq>
            <p:audio>
              <p:cMediaNode vol="32075">
                <p:cTn id="1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seq concurrent="1" nextAc="seek">
              <p:cTn id="146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7" fill="hold">
                      <p:stCondLst>
                        <p:cond delay="0"/>
                      </p:stCondLst>
                      <p:childTnLst>
                        <p:par>
                          <p:cTn id="148" fill="hold">
                            <p:stCondLst>
                              <p:cond delay="0"/>
                            </p:stCondLst>
                            <p:childTnLst>
                              <p:par>
                                <p:cTn id="14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2" dur="10527" fill="hold"/>
                                        <p:tgtEl>
                                          <p:spTgt spid="3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audio>
              <p:cMediaNode vol="35849">
                <p:cTn id="15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seq concurrent="1" nextAc="seek">
              <p:cTn id="154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5" fill="hold">
                      <p:stCondLst>
                        <p:cond delay="0"/>
                      </p:stCondLst>
                      <p:childTnLst>
                        <p:par>
                          <p:cTn id="156" fill="hold">
                            <p:stCondLst>
                              <p:cond delay="0"/>
                            </p:stCondLst>
                            <p:childTnLst>
                              <p:par>
                                <p:cTn id="15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0" dur="10527" fill="hold"/>
                                        <p:tgtEl>
                                          <p:spTgt spid="4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audio>
              <p:cMediaNode vol="33962">
                <p:cTn id="16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seq concurrent="1" nextAc="seek">
              <p:cTn id="16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3" fill="hold">
                      <p:stCondLst>
                        <p:cond delay="0"/>
                      </p:stCondLst>
                      <p:childTnLst>
                        <p:par>
                          <p:cTn id="164" fill="hold">
                            <p:stCondLst>
                              <p:cond delay="0"/>
                            </p:stCondLst>
                            <p:childTnLst>
                              <p:par>
                                <p:cTn id="16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8" dur="10527" fill="hold"/>
                                        <p:tgtEl>
                                          <p:spTgt spid="4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 vol="39623">
                <p:cTn id="16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seq concurrent="1" nextAc="seek">
              <p:cTn id="170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1" fill="hold">
                      <p:stCondLst>
                        <p:cond delay="0"/>
                      </p:stCondLst>
                      <p:childTnLst>
                        <p:par>
                          <p:cTn id="172" fill="hold">
                            <p:stCondLst>
                              <p:cond delay="0"/>
                            </p:stCondLst>
                            <p:childTnLst>
                              <p:par>
                                <p:cTn id="17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76" dur="10527" fill="hold"/>
                                        <p:tgtEl>
                                          <p:spTgt spid="4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audio>
              <p:cMediaNode vol="33962">
                <p:cTn id="17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seq concurrent="1" nextAc="seek">
              <p:cTn id="17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9" fill="hold">
                      <p:stCondLst>
                        <p:cond delay="0"/>
                      </p:stCondLst>
                      <p:childTnLst>
                        <p:par>
                          <p:cTn id="180" fill="hold">
                            <p:stCondLst>
                              <p:cond delay="0"/>
                            </p:stCondLst>
                            <p:childTnLst>
                              <p:par>
                                <p:cTn id="1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3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4" dur="10527" fill="hold"/>
                                        <p:tgtEl>
                                          <p:spTgt spid="4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 vol="37736">
                <p:cTn id="18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seq concurrent="1" nextAc="seek">
              <p:cTn id="186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7" fill="hold">
                      <p:stCondLst>
                        <p:cond delay="0"/>
                      </p:stCondLst>
                      <p:childTnLst>
                        <p:par>
                          <p:cTn id="188" fill="hold">
                            <p:stCondLst>
                              <p:cond delay="0"/>
                            </p:stCondLst>
                            <p:childTnLst>
                              <p:par>
                                <p:cTn id="18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1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92" dur="10527" fill="hold"/>
                                        <p:tgtEl>
                                          <p:spTgt spid="4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audio>
              <p:cMediaNode vol="33962">
                <p:cTn id="19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  <p:seq concurrent="1" nextAc="seek">
              <p:cTn id="194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5" fill="hold">
                      <p:stCondLst>
                        <p:cond delay="0"/>
                      </p:stCondLst>
                      <p:childTnLst>
                        <p:par>
                          <p:cTn id="196" fill="hold">
                            <p:stCondLst>
                              <p:cond delay="0"/>
                            </p:stCondLst>
                            <p:childTnLst>
                              <p:par>
                                <p:cTn id="197" presetID="2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8" dur="5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99" dur="2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  <p:bldLst>
      <p:bldP spid="26" grpId="0"/>
      <p:bldP spid="26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ECCE358-18A1-ADD8-A0EF-268F06FED0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604" y="0"/>
            <a:ext cx="12192000" cy="6858000"/>
          </a:xfrm>
          <a:prstGeom prst="rect">
            <a:avLst/>
          </a:prstGeom>
        </p:spPr>
      </p:pic>
      <p:pic>
        <p:nvPicPr>
          <p:cNvPr id="32770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1664" y="438150"/>
            <a:ext cx="6408886" cy="548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771" name="Picture 13" descr="http://3.bp.blogspot.com/-k7x46c-kTWg/Tkn1QqW1MfI/AAAAAAAAAxY/nWKHPCuDHtI/s190/s12.gif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22302" y="3619152"/>
            <a:ext cx="2232025" cy="1728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61E3490-59AF-2A2E-92A0-88BB068F9E93}"/>
              </a:ext>
            </a:extLst>
          </p:cNvPr>
          <p:cNvSpPr txBox="1"/>
          <p:nvPr/>
        </p:nvSpPr>
        <p:spPr>
          <a:xfrm>
            <a:off x="3791831" y="1412776"/>
            <a:ext cx="4968552" cy="2308324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ru-RU" sz="7200" b="1" dirty="0" err="1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Կեցցե՜ք</a:t>
            </a:r>
            <a:endParaRPr lang="hy-AM" sz="7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 eaLnBrk="1" hangingPunct="1">
              <a:defRPr/>
            </a:pPr>
            <a:r>
              <a:rPr lang="ru-RU" sz="7200" b="1" dirty="0">
                <a:ln w="1905"/>
                <a:gradFill>
                  <a:gsLst>
                    <a:gs pos="0">
                      <a:srgbClr val="F79646">
                        <a:shade val="20000"/>
                        <a:satMod val="200000"/>
                      </a:srgbClr>
                    </a:gs>
                    <a:gs pos="78000">
                      <a:srgbClr val="F79646">
                        <a:tint val="90000"/>
                        <a:shade val="89000"/>
                        <a:satMod val="220000"/>
                      </a:srgbClr>
                    </a:gs>
                    <a:gs pos="100000">
                      <a:srgbClr val="F79646">
                        <a:tint val="12000"/>
                        <a:satMod val="255000"/>
                      </a:srgb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Молодцы!</a:t>
            </a:r>
            <a:r>
              <a:rPr lang="hy-AM" sz="7200" b="1" dirty="0">
                <a:ln w="10541" cmpd="sng">
                  <a:solidFill>
                    <a:srgbClr val="4F81BD">
                      <a:shade val="88000"/>
                      <a:satMod val="110000"/>
                    </a:srgbClr>
                  </a:solidFill>
                  <a:prstDash val="solid"/>
                </a:ln>
                <a:gradFill>
                  <a:gsLst>
                    <a:gs pos="0">
                      <a:srgbClr val="4F81BD">
                        <a:tint val="40000"/>
                        <a:satMod val="250000"/>
                      </a:srgbClr>
                    </a:gs>
                    <a:gs pos="9000">
                      <a:srgbClr val="4F81BD">
                        <a:tint val="52000"/>
                        <a:satMod val="300000"/>
                      </a:srgbClr>
                    </a:gs>
                    <a:gs pos="50000">
                      <a:srgbClr val="4F81BD">
                        <a:shade val="20000"/>
                        <a:satMod val="300000"/>
                      </a:srgbClr>
                    </a:gs>
                    <a:gs pos="79000">
                      <a:srgbClr val="4F81BD">
                        <a:tint val="52000"/>
                        <a:satMod val="300000"/>
                      </a:srgbClr>
                    </a:gs>
                    <a:gs pos="100000">
                      <a:srgbClr val="4F81BD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Arial" charset="0"/>
                <a:cs typeface="Arial" charset="0"/>
              </a:rPr>
              <a:t> </a:t>
            </a:r>
            <a:endParaRPr lang="ru-RU" sz="7200" b="1" dirty="0">
              <a:ln w="1905"/>
              <a:gradFill>
                <a:gsLst>
                  <a:gs pos="0">
                    <a:srgbClr val="F79646">
                      <a:shade val="20000"/>
                      <a:satMod val="200000"/>
                    </a:srgbClr>
                  </a:gs>
                  <a:gs pos="78000">
                    <a:srgbClr val="F79646">
                      <a:tint val="90000"/>
                      <a:shade val="89000"/>
                      <a:satMod val="220000"/>
                    </a:srgbClr>
                  </a:gs>
                  <a:gs pos="100000">
                    <a:srgbClr val="F79646">
                      <a:tint val="12000"/>
                      <a:satMod val="255000"/>
                    </a:srgbClr>
                  </a:gs>
                </a:gsLst>
                <a:lin ang="5400000"/>
              </a:gra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9840416" y="1019605"/>
            <a:ext cx="609600" cy="609600"/>
          </a:xfrm>
          <a:prstGeom prst="rect">
            <a:avLst/>
          </a:prstGeom>
        </p:spPr>
      </p:pic>
      <p:pic>
        <p:nvPicPr>
          <p:cNvPr id="38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9889313" y="1527634"/>
            <a:ext cx="609600" cy="609600"/>
          </a:xfrm>
          <a:prstGeom prst="rect">
            <a:avLst/>
          </a:prstGeom>
        </p:spPr>
      </p:pic>
      <p:pic>
        <p:nvPicPr>
          <p:cNvPr id="40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89313" y="2102332"/>
            <a:ext cx="609600" cy="609600"/>
          </a:xfrm>
          <a:prstGeom prst="rect">
            <a:avLst/>
          </a:prstGeom>
        </p:spPr>
      </p:pic>
      <p:pic>
        <p:nvPicPr>
          <p:cNvPr id="41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908365" y="2651248"/>
            <a:ext cx="609600" cy="609600"/>
          </a:xfrm>
          <a:prstGeom prst="rect">
            <a:avLst/>
          </a:prstGeom>
        </p:spPr>
      </p:pic>
      <p:pic>
        <p:nvPicPr>
          <p:cNvPr id="42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9889313" y="3066709"/>
            <a:ext cx="609600" cy="609600"/>
          </a:xfrm>
          <a:prstGeom prst="rect">
            <a:avLst/>
          </a:prstGeom>
        </p:spPr>
      </p:pic>
      <p:pic>
        <p:nvPicPr>
          <p:cNvPr id="43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9929316" y="3482126"/>
            <a:ext cx="609600" cy="609600"/>
          </a:xfrm>
          <a:prstGeom prst="rect">
            <a:avLst/>
          </a:prstGeom>
        </p:spPr>
      </p:pic>
      <p:pic>
        <p:nvPicPr>
          <p:cNvPr id="44" name="Nepravilnyj_otvet_-_Track_4_(iPleer.fm)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0"/>
          <a:stretch>
            <a:fillRect/>
          </a:stretch>
        </p:blipFill>
        <p:spPr>
          <a:xfrm>
            <a:off x="9998564" y="4603253"/>
            <a:ext cx="609600" cy="609600"/>
          </a:xfrm>
          <a:prstGeom prst="rect">
            <a:avLst/>
          </a:prstGeom>
        </p:spPr>
      </p:pic>
      <p:pic>
        <p:nvPicPr>
          <p:cNvPr id="34" name="Zvuk_-_Pravilnyj_otvet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711524" y="6262047"/>
            <a:ext cx="609600" cy="609600"/>
          </a:xfrm>
          <a:prstGeom prst="rect">
            <a:avLst/>
          </a:prstGeom>
        </p:spPr>
      </p:pic>
      <p:pic>
        <p:nvPicPr>
          <p:cNvPr id="2" name="Zvuk_-_Pravilnyj_otvet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1"/>
          <a:stretch>
            <a:fillRect/>
          </a:stretch>
        </p:blipFill>
        <p:spPr>
          <a:xfrm>
            <a:off x="1625372" y="1813923"/>
            <a:ext cx="609600" cy="609600"/>
          </a:xfrm>
          <a:prstGeom prst="rect">
            <a:avLst/>
          </a:prstGeom>
        </p:spPr>
      </p:pic>
      <p:pic>
        <p:nvPicPr>
          <p:cNvPr id="8" name="Zvuk_-_Pravilnyj_otvet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2"/>
          <a:stretch>
            <a:fillRect/>
          </a:stretch>
        </p:blipFill>
        <p:spPr>
          <a:xfrm>
            <a:off x="1625372" y="2254837"/>
            <a:ext cx="609600" cy="609600"/>
          </a:xfrm>
          <a:prstGeom prst="rect">
            <a:avLst/>
          </a:prstGeom>
        </p:spPr>
      </p:pic>
      <p:pic>
        <p:nvPicPr>
          <p:cNvPr id="9" name="Zvuk_-_Pravilnyj_otvet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87609" y="2681918"/>
            <a:ext cx="609600" cy="609600"/>
          </a:xfrm>
          <a:prstGeom prst="rect">
            <a:avLst/>
          </a:prstGeom>
        </p:spPr>
      </p:pic>
      <p:pic>
        <p:nvPicPr>
          <p:cNvPr id="10" name="Zvuk_-_Pravilnyj_otvet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625372" y="3250243"/>
            <a:ext cx="609600" cy="609600"/>
          </a:xfrm>
          <a:prstGeom prst="rect">
            <a:avLst/>
          </a:prstGeom>
        </p:spPr>
      </p:pic>
      <p:pic>
        <p:nvPicPr>
          <p:cNvPr id="11" name="Zvuk_-_Pravilnyj_otvet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87609" y="3601183"/>
            <a:ext cx="609600" cy="609600"/>
          </a:xfrm>
          <a:prstGeom prst="rect">
            <a:avLst/>
          </a:prstGeom>
        </p:spPr>
      </p:pic>
      <p:pic>
        <p:nvPicPr>
          <p:cNvPr id="12" name="Zvuk_-_Pravilnyj_otvet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21870" y="3964367"/>
            <a:ext cx="609600" cy="609600"/>
          </a:xfrm>
          <a:prstGeom prst="rect">
            <a:avLst/>
          </a:prstGeom>
        </p:spPr>
      </p:pic>
      <p:pic>
        <p:nvPicPr>
          <p:cNvPr id="16" name="Zvuk_-_Pravilnyj_otvet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13"/>
          <a:stretch>
            <a:fillRect/>
          </a:stretch>
        </p:blipFill>
        <p:spPr>
          <a:xfrm>
            <a:off x="1562786" y="4281867"/>
            <a:ext cx="609600" cy="609600"/>
          </a:xfrm>
          <a:prstGeom prst="rect">
            <a:avLst/>
          </a:prstGeom>
        </p:spPr>
      </p:pic>
      <p:pic>
        <p:nvPicPr>
          <p:cNvPr id="19" name="Zvuk_-_Pravilnyj_otvet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62786" y="4526851"/>
            <a:ext cx="609600" cy="609600"/>
          </a:xfrm>
          <a:prstGeom prst="rect">
            <a:avLst/>
          </a:prstGeom>
        </p:spPr>
      </p:pic>
      <p:pic>
        <p:nvPicPr>
          <p:cNvPr id="22" name="Zvuk_-_Pravilnyj_otvet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34570" y="4869318"/>
            <a:ext cx="609600" cy="609600"/>
          </a:xfrm>
          <a:prstGeom prst="rect">
            <a:avLst/>
          </a:prstGeom>
        </p:spPr>
      </p:pic>
      <p:pic>
        <p:nvPicPr>
          <p:cNvPr id="28" name="Zvuk_-_Pravilnyj_otvet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484827" y="5277298"/>
            <a:ext cx="609600" cy="609600"/>
          </a:xfrm>
          <a:prstGeom prst="rect">
            <a:avLst/>
          </a:prstGeom>
        </p:spPr>
      </p:pic>
      <p:pic>
        <p:nvPicPr>
          <p:cNvPr id="30" name="Zvuk_-_Pravilnyj_otvet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62786" y="5610674"/>
            <a:ext cx="609600" cy="609600"/>
          </a:xfrm>
          <a:prstGeom prst="rect">
            <a:avLst/>
          </a:prstGeom>
        </p:spPr>
      </p:pic>
      <p:pic>
        <p:nvPicPr>
          <p:cNvPr id="33" name="Zvuk_-_Pravilnyj_otvet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625372" y="5900679"/>
            <a:ext cx="609600" cy="609600"/>
          </a:xfrm>
          <a:prstGeom prst="rect">
            <a:avLst/>
          </a:prstGeom>
        </p:spPr>
      </p:pic>
      <p:pic>
        <p:nvPicPr>
          <p:cNvPr id="35" name="Zvuk_-_Pravilnyj_otvet_(iPleer.fm).mp3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8"/>
          <a:stretch>
            <a:fillRect/>
          </a:stretch>
        </p:blipFill>
        <p:spPr>
          <a:xfrm>
            <a:off x="1587609" y="6429537"/>
            <a:ext cx="609600" cy="609600"/>
          </a:xfrm>
          <a:prstGeom prst="rect">
            <a:avLst/>
          </a:prstGeom>
        </p:spPr>
      </p:pic>
      <p:pic>
        <p:nvPicPr>
          <p:cNvPr id="7170" name="Picture 2" descr="http://www.fotosselect.ru/wp-content/uploads/2015/09/%D0%9B%D0%B5%D1%81_%D1%85%D0%B2%D0%BE%D0%B9%D0%BD%D1%8B%D0%B9_%D0%BB%D0%B5%D1%81_%D0%B5%D0%BB%D0%B8_%D1%81%D0%BE%D1%81%D0%BD%D1%8B.jpg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1"/>
            <a:ext cx="12192000" cy="7128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6" descr="http://meat.grantopt.ru/d/306374/d/indeykaoptom.png"/>
          <p:cNvPicPr>
            <a:picLocks noChangeAspect="1" noChangeArrowheads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9299" y="4120799"/>
            <a:ext cx="1115590" cy="10016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 descr="C:\Users\Гоарик\Desktop\Рисунок1.jpg"/>
          <p:cNvPicPr>
            <a:picLocks noChangeAspect="1" noChangeArrowheads="1"/>
          </p:cNvPicPr>
          <p:nvPr/>
        </p:nvPicPr>
        <p:blipFill>
          <a:blip r:embed="rId1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97119" y="3324404"/>
            <a:ext cx="950913" cy="169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Picture 1" descr="http://s.felomena.com/wp-content/images/sonnik/bukva/s/slon.jpg"/>
          <p:cNvPicPr>
            <a:picLocks noChangeAspect="1" noChangeArrowheads="1"/>
          </p:cNvPicPr>
          <p:nvPr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ackgroundRemoval t="3376" b="100000" l="5000" r="9766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16" y="5136451"/>
            <a:ext cx="2339752" cy="166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28" descr="C:\Users\Гоарик\Desktop\Кросворды\животные\1_w2242XN8.jpg"/>
          <p:cNvPicPr>
            <a:picLocks noChangeAspect="1" noChangeArrowheads="1"/>
          </p:cNvPicPr>
          <p:nvPr/>
        </p:nvPicPr>
        <p:blipFill>
          <a:blip r:embed="rId19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0">
                    <a14:imgEffect>
                      <a14:backgroundRemoval t="120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8022" t="5829" b="6740"/>
          <a:stretch>
            <a:fillRect/>
          </a:stretch>
        </p:blipFill>
        <p:spPr bwMode="auto">
          <a:xfrm>
            <a:off x="3690010" y="4365931"/>
            <a:ext cx="1019770" cy="11820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1" descr="C:\Users\Гоарик\Desktop\Кросворды\животные\1270664662_giraffe1.jpg"/>
          <p:cNvPicPr>
            <a:picLocks noChangeAspect="1" noChangeArrowheads="1"/>
          </p:cNvPicPr>
          <p:nvPr/>
        </p:nvPicPr>
        <p:blipFill>
          <a:blip r:embed="rId2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41" r="18500"/>
          <a:stretch>
            <a:fillRect/>
          </a:stretch>
        </p:blipFill>
        <p:spPr bwMode="auto">
          <a:xfrm flipH="1">
            <a:off x="9976591" y="2592936"/>
            <a:ext cx="2191758" cy="2364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Picture 40" descr="C:\Users\Гоарик\Desktop\Кросворды\животные\lion3.png"/>
          <p:cNvPicPr>
            <a:picLocks noChangeAspect="1" noChangeArrowheads="1"/>
          </p:cNvPicPr>
          <p:nvPr/>
        </p:nvPicPr>
        <p:blipFill>
          <a:blip r:embed="rId2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3">
                    <a14:imgEffect>
                      <a14:backgroundRemoval t="9778" b="100000" l="0" r="100000"/>
                    </a14:imgEffect>
                    <a14:imgEffect>
                      <a14:sharpenSoften amoun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8916" y="3646618"/>
            <a:ext cx="2600763" cy="15102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41" descr="C:\Users\Гоарик\Desktop\Кросворды\животные\tiger.jpg"/>
          <p:cNvPicPr>
            <a:picLocks noChangeAspect="1" noChangeArrowheads="1"/>
          </p:cNvPicPr>
          <p:nvPr/>
        </p:nvPicPr>
        <p:blipFill>
          <a:blip r:embed="rId2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452349" y="4157745"/>
            <a:ext cx="1644146" cy="12302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3" name="Picture 8" descr="C:\Users\Гоарик\Desktop\Кросворды\для красворда\животные\elitefon.ru_7071.jpg"/>
          <p:cNvPicPr>
            <a:picLocks noChangeAspect="1" noChangeArrowheads="1"/>
          </p:cNvPicPr>
          <p:nvPr/>
        </p:nvPicPr>
        <p:blipFill>
          <a:blip r:embed="rId25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6">
                    <a14:imgEffect>
                      <a14:backgroundRemoval t="9677" b="95853" l="17379" r="732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9865" t="6950" r="20918" b="5190"/>
          <a:stretch>
            <a:fillRect/>
          </a:stretch>
        </p:blipFill>
        <p:spPr bwMode="auto">
          <a:xfrm>
            <a:off x="5320665" y="5330354"/>
            <a:ext cx="876707" cy="8020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" name="Picture 55" descr="http://img-fotki.yandex.ru/get/9162/47407354.c9b/0_12f111_8b999fa9_L.png"/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21576" y="1062618"/>
            <a:ext cx="1161174" cy="168625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" name="Picture 59" descr="http://www.uznaiki.ru/catalog/figurki_igrushki/images/Morskoy-krokodil-32h67-sm.jpg"/>
          <p:cNvPicPr>
            <a:picLocks noChangeAspect="1" noChangeArrowheads="1"/>
          </p:cNvPicPr>
          <p:nvPr/>
        </p:nvPicPr>
        <p:blipFill>
          <a:blip r:embed="rId2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2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803387" flipH="1">
            <a:off x="9807954" y="4758196"/>
            <a:ext cx="1954985" cy="12931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7" name="Picture 33" descr="C:\Users\Гоарик\Desktop\Кросворды\животные\f_4be6811a8251f.jpg"/>
          <p:cNvPicPr>
            <a:picLocks noChangeAspect="1" noChangeArrowheads="1"/>
          </p:cNvPicPr>
          <p:nvPr/>
        </p:nvPicPr>
        <p:blipFill>
          <a:blip r:embed="rId30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1">
                    <a14:imgEffect>
                      <a14:backgroundRemoval t="12367" b="92933" l="17308" r="8365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5472" t="5923" r="17290" b="7925"/>
          <a:stretch>
            <a:fillRect/>
          </a:stretch>
        </p:blipFill>
        <p:spPr bwMode="auto">
          <a:xfrm flipH="1">
            <a:off x="859951" y="484050"/>
            <a:ext cx="938111" cy="1087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" name="Picture 38" descr="C:\Users\Гоарик\Desktop\Кросворды\животные\rId15.jpg"/>
          <p:cNvPicPr>
            <a:picLocks noChangeAspect="1" noChangeArrowheads="1"/>
          </p:cNvPicPr>
          <p:nvPr/>
        </p:nvPicPr>
        <p:blipFill rotWithShape="1">
          <a:blip r:embed="rId3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3">
                    <a14:imgEffect>
                      <a14:backgroundRemoval t="7381" b="87381" l="6891" r="86891">
                        <a14:backgroundMark x1="57647" y1="76429" x2="46218" y2="88571"/>
                        <a14:backgroundMark x1="64874" y1="76429" x2="55798" y2="94524"/>
                        <a14:backgroundMark x1="79832" y1="80238" x2="74454" y2="89286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925" t="5995" r="8482" b="14777"/>
          <a:stretch/>
        </p:blipFill>
        <p:spPr bwMode="auto">
          <a:xfrm>
            <a:off x="10372276" y="5565116"/>
            <a:ext cx="1650384" cy="13332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" name="Picture 44" descr="&amp;Kcy;&amp;acy;&amp;rcy;&amp;tcy;&amp;icy;&amp;ncy;&amp;kcy;&amp;icy; &amp;pcy;&amp;ocy; &amp;zcy;&amp;acy;&amp;pcy;&amp;rcy;&amp;ocy;&amp;scy;&amp;ucy; &amp;bcy;&amp;acy;&amp;bcy;&amp;ocy;&amp;chcy;&amp;kcy;&amp;acy;  &amp;fcy;&amp;ocy;&amp;tcy;&amp;ocy;"/>
          <p:cNvPicPr>
            <a:picLocks noChangeAspect="1" noChangeArrowheads="1"/>
          </p:cNvPicPr>
          <p:nvPr/>
        </p:nvPicPr>
        <p:blipFill>
          <a:blip r:embed="rId3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16549">
            <a:off x="7437423" y="2205052"/>
            <a:ext cx="673625" cy="505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2" name="Picture 18" descr="http://blogs.mydevstaging.com/blogs/rachael-ray/files/2014/10/hedgehog.png"/>
          <p:cNvPicPr>
            <a:picLocks noChangeAspect="1" noChangeArrowheads="1"/>
          </p:cNvPicPr>
          <p:nvPr/>
        </p:nvPicPr>
        <p:blipFill>
          <a:blip r:embed="rId3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5023" y="6035787"/>
            <a:ext cx="678875" cy="6208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6" name="Picture 39" descr="C:\Users\Гоарик\Desktop\Кросворды\животные\wolf4.jpg"/>
          <p:cNvPicPr>
            <a:picLocks noChangeAspect="1" noChangeArrowheads="1"/>
          </p:cNvPicPr>
          <p:nvPr/>
        </p:nvPicPr>
        <p:blipFill>
          <a:blip r:embed="rId3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1" t="4285" r="5721" b="6514"/>
          <a:stretch>
            <a:fillRect/>
          </a:stretch>
        </p:blipFill>
        <p:spPr bwMode="auto">
          <a:xfrm flipH="1">
            <a:off x="6633570" y="5345813"/>
            <a:ext cx="1403321" cy="125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8" name="Picture 32" descr="C:\Users\Гоарик\Desktop\Кросворды\животные\bur_medv.jpg"/>
          <p:cNvPicPr>
            <a:picLocks noChangeAspect="1" noChangeArrowheads="1"/>
          </p:cNvPicPr>
          <p:nvPr/>
        </p:nvPicPr>
        <p:blipFill>
          <a:blip r:embed="rId3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8">
                    <a14:imgEffect>
                      <a14:backgroundRemoval t="3182" b="97273" l="12920" r="82946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10355" t="8614" r="12572" b="5257"/>
          <a:stretch>
            <a:fillRect/>
          </a:stretch>
        </p:blipFill>
        <p:spPr bwMode="auto">
          <a:xfrm>
            <a:off x="7389032" y="4936655"/>
            <a:ext cx="1581139" cy="10059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9" name="Picture 29" descr="C:\Users\Гоарик\Desktop\Кросворды\животные\4652340-thumb.png"/>
          <p:cNvPicPr>
            <a:picLocks noChangeAspect="1" noChangeArrowheads="1"/>
          </p:cNvPicPr>
          <p:nvPr/>
        </p:nvPicPr>
        <p:blipFill>
          <a:blip r:embed="rId3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85361" y="5779709"/>
            <a:ext cx="1515232" cy="11262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 descr="http://cs.daneyko.ru/DwABAIQAzQRMAc0Cnv_D-w8/XEDF89xitpNzm4YCZq2WjQ/sv/image/cc/d0/61/27051/15883/%D0%91%D0%B0%D0%B1%D0%BE%D1%87%D0%BA%D0%B8%200010.jpg?1472064070"/>
          <p:cNvPicPr>
            <a:picLocks noChangeAspect="1" noChangeArrowheads="1"/>
          </p:cNvPicPr>
          <p:nvPr/>
        </p:nvPicPr>
        <p:blipFill rotWithShape="1">
          <a:blip r:embed="rId40" cstate="print">
            <a:extLst>
              <a:ext uri="{BEBA8EAE-BF5A-486C-A8C5-ECC9F3942E4B}">
                <a14:imgProps xmlns:a14="http://schemas.microsoft.com/office/drawing/2010/main">
                  <a14:imgLayer r:embed="rId41">
                    <a14:imgEffect>
                      <a14:backgroundRemoval t="896" b="100000" l="1636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2296" t="-1" r="10796" b="-2336"/>
          <a:stretch/>
        </p:blipFill>
        <p:spPr bwMode="auto">
          <a:xfrm flipH="1">
            <a:off x="10433837" y="609674"/>
            <a:ext cx="842380" cy="60416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5" name="TextBox 44"/>
          <p:cNvSpPr txBox="1"/>
          <p:nvPr/>
        </p:nvSpPr>
        <p:spPr bwMode="auto">
          <a:xfrm>
            <a:off x="1625372" y="-86790"/>
            <a:ext cx="9144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>
              <a:defRPr/>
            </a:pPr>
            <a:r>
              <a:rPr lang="hy-AM" sz="4400" b="1" spc="50" dirty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Անտառի բնակիչներ</a:t>
            </a:r>
            <a:endParaRPr lang="ru-RU" sz="44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Picture 48" descr="http://scp.net.ua/wp-content/uploads/2013/04/%D1%81%D0%BE%D0%B2%D0%B0.png"/>
          <p:cNvPicPr>
            <a:picLocks noChangeAspect="1" noChangeArrowheads="1"/>
          </p:cNvPicPr>
          <p:nvPr/>
        </p:nvPicPr>
        <p:blipFill>
          <a:blip r:embed="rId4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935825" y="1624029"/>
            <a:ext cx="1009650" cy="1008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35" descr="C:\Users\Гоарик\Desktop\Кросворды\животные\image11.jpg">
            <a:extLst>
              <a:ext uri="{FF2B5EF4-FFF2-40B4-BE49-F238E27FC236}">
                <a16:creationId xmlns:a16="http://schemas.microsoft.com/office/drawing/2014/main" id="{2D96CEA1-A13B-7011-5798-86223642462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1886" y="5973820"/>
            <a:ext cx="638366" cy="8690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id="{2851575D-AEA9-380C-ECCD-D4B1460F3DD5}"/>
              </a:ext>
            </a:extLst>
          </p:cNvPr>
          <p:cNvSpPr/>
          <p:nvPr/>
        </p:nvSpPr>
        <p:spPr>
          <a:xfrm>
            <a:off x="657644" y="758279"/>
            <a:ext cx="11185716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eaLnBrk="1" hangingPunct="1">
              <a:defRPr/>
            </a:pPr>
            <a:r>
              <a:rPr lang="hy-AM" sz="2800" b="1" dirty="0">
                <a:ln w="1905"/>
                <a:solidFill>
                  <a:schemeClr val="bg1"/>
                </a:soli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ԸՆՏՐԻ՛Ր ԱՎԵԼՈՐԴ ԲՆԱԿԻՉՆԵՐԻՆ</a:t>
            </a:r>
            <a:endParaRPr lang="ru-RU" sz="2800" b="1" dirty="0">
              <a:ln w="1905"/>
              <a:solidFill>
                <a:schemeClr val="bg1"/>
              </a:solidFill>
              <a:effectLst>
                <a:innerShdw blurRad="69850" dist="43180" dir="5400000">
                  <a:srgbClr val="000000">
                    <a:alpha val="65000"/>
                  </a:srgbClr>
                </a:innerShdw>
              </a:effectLst>
            </a:endParaRPr>
          </a:p>
        </p:txBody>
      </p:sp>
      <p:pic>
        <p:nvPicPr>
          <p:cNvPr id="7" name="Picture 5" descr="&amp;Kcy;&amp;acy;&amp;rcy;&amp;tcy;&amp;icy;&amp;ncy;&amp;kcy;&amp;icy; &amp;pcy;&amp;ocy; &amp;zcy;&amp;acy;&amp;pcy;&amp;rcy;&amp;ocy;&amp;scy;&amp;ucy; &amp;dcy;&amp;yacy;&amp;tcy;&amp;iecy;&amp;lcy; &amp;fcy;&amp;ocy;&amp;tcy;&amp;ocy;"/>
          <p:cNvPicPr>
            <a:picLocks noChangeAspect="1" noChangeArrowheads="1"/>
          </p:cNvPicPr>
          <p:nvPr/>
        </p:nvPicPr>
        <p:blipFill>
          <a:blip r:embed="rId4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6">
                    <a14:imgEffect>
                      <a14:backgroundRemoval t="0" b="96429" l="0" r="100000">
                        <a14:foregroundMark x1="19792" y1="18452" x2="56771" y2="41667"/>
                        <a14:foregroundMark x1="10417" y1="8929" x2="18750" y2="2381"/>
                        <a14:foregroundMark x1="9896" y1="11905" x2="6771" y2="8333"/>
                        <a14:foregroundMark x1="89063" y1="85714" x2="98438" y2="95238"/>
                        <a14:backgroundMark x1="9896" y1="70238" x2="55208" y2="7738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540851">
            <a:off x="9205001" y="790203"/>
            <a:ext cx="1142636" cy="999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36" descr="http://www.molomo.ru/img/camel_1.jpg"/>
          <p:cNvPicPr>
            <a:picLocks noChangeAspect="1" noChangeArrowheads="1"/>
          </p:cNvPicPr>
          <p:nvPr/>
        </p:nvPicPr>
        <p:blipFill>
          <a:blip r:embed="rId4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8">
                    <a14:imgEffect>
                      <a14:backgroundRemoval t="0" b="100000" l="7756" r="9861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133"/>
          <a:stretch>
            <a:fillRect/>
          </a:stretch>
        </p:blipFill>
        <p:spPr bwMode="auto">
          <a:xfrm>
            <a:off x="3324555" y="5589749"/>
            <a:ext cx="1969272" cy="1393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681520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  <p:audio>
              <p:cMediaNode vol="80000">
                <p:cTn id="3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  <p:audio>
              <p:cMediaNode vol="80000">
                <p:cTn id="3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  <p:audio>
              <p:cMediaNode vol="80000">
                <p:cTn id="3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  <p:audio>
              <p:cMediaNode vol="80000">
                <p:cTn id="3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"/>
                </p:tgtEl>
              </p:cMediaNode>
            </p:audio>
            <p:audio>
              <p:cMediaNode vol="80000">
                <p:cTn id="3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6"/>
                </p:tgtEl>
              </p:cMediaNode>
            </p:audio>
            <p:audio>
              <p:cMediaNode vol="80000">
                <p:cTn id="3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9"/>
                </p:tgtEl>
              </p:cMediaNode>
            </p:audio>
            <p:audio>
              <p:cMediaNode vol="8000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2"/>
                </p:tgtEl>
              </p:cMediaNode>
            </p:audio>
            <p:audio>
              <p:cMediaNode vol="80000">
                <p:cTn id="4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"/>
                </p:tgtEl>
              </p:cMediaNode>
            </p:audio>
            <p:audio>
              <p:cMediaNode vol="80000">
                <p:cTn id="4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"/>
                </p:tgtEl>
              </p:cMediaNode>
            </p:audio>
            <p:audio>
              <p:cMediaNode vol="80000">
                <p:cTn id="4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3"/>
                </p:tgtEl>
              </p:cMediaNode>
            </p:audio>
            <p:audio>
              <p:cMediaNode vol="80000">
                <p:cTn id="4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4"/>
                </p:tgtEl>
              </p:cMediaNode>
            </p:audio>
            <p:audio>
              <p:cMediaNode vol="80000">
                <p:cTn id="4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5"/>
                </p:tgtEl>
              </p:cMediaNode>
            </p:audio>
            <p:audio>
              <p:cMediaNode vol="32075">
                <p:cTn id="4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7"/>
                </p:tgtEl>
              </p:cMediaNode>
            </p:audio>
            <p:audio>
              <p:cMediaNode vol="35849">
                <p:cTn id="4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8"/>
                </p:tgtEl>
              </p:cMediaNode>
            </p:audio>
            <p:audio>
              <p:cMediaNode vol="33962">
                <p:cTn id="4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0"/>
                </p:tgtEl>
              </p:cMediaNode>
            </p:audio>
            <p:audio>
              <p:cMediaNode vol="39623">
                <p:cTn id="48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"/>
                </p:tgtEl>
              </p:cMediaNode>
            </p:audio>
            <p:audio>
              <p:cMediaNode vol="33962">
                <p:cTn id="4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2"/>
                </p:tgtEl>
              </p:cMediaNode>
            </p:audio>
            <p:audio>
              <p:cMediaNode vol="37736">
                <p:cTn id="5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3"/>
                </p:tgtEl>
              </p:cMediaNode>
            </p:audio>
            <p:audio>
              <p:cMediaNode vol="33962">
                <p:cTn id="5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3429</TotalTime>
  <Words>19</Words>
  <Application>Microsoft Office PowerPoint</Application>
  <PresentationFormat>Широкоэкранный</PresentationFormat>
  <Paragraphs>6</Paragraphs>
  <Slides>3</Slides>
  <Notes>0</Notes>
  <HiddenSlides>0</HiddenSlides>
  <MMClips>42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9" baseType="lpstr">
      <vt:lpstr>Arial</vt:lpstr>
      <vt:lpstr>Calibri</vt:lpstr>
      <vt:lpstr>Century Gothic</vt:lpstr>
      <vt:lpstr>Times New Roman</vt:lpstr>
      <vt:lpstr>Wingdings 3</vt:lpstr>
      <vt:lpstr>Легкий дым</vt:lpstr>
      <vt:lpstr>Презентация PowerPoint</vt:lpstr>
      <vt:lpstr>Презентация PowerPoint</vt:lpstr>
      <vt:lpstr>Презентация PowerPoint</vt:lpstr>
    </vt:vector>
  </TitlesOfParts>
  <Company>DNA Project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DNA7 X86</dc:creator>
  <cp:lastModifiedBy>User</cp:lastModifiedBy>
  <cp:revision>275</cp:revision>
  <dcterms:created xsi:type="dcterms:W3CDTF">2016-02-28T15:44:07Z</dcterms:created>
  <dcterms:modified xsi:type="dcterms:W3CDTF">2025-06-12T20:37:15Z</dcterms:modified>
</cp:coreProperties>
</file>