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8" r:id="rId1"/>
  </p:sldMasterIdLst>
  <p:notesMasterIdLst>
    <p:notesMasterId r:id="rId4"/>
  </p:notesMasterIdLst>
  <p:sldIdLst>
    <p:sldId id="336" r:id="rId2"/>
    <p:sldId id="329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B639"/>
    <a:srgbClr val="5B9137"/>
    <a:srgbClr val="E6C01E"/>
    <a:srgbClr val="F45710"/>
    <a:srgbClr val="FF9933"/>
    <a:srgbClr val="FF5050"/>
    <a:srgbClr val="FF7C8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7D180D-CA86-45C1-AE59-A40F724630FA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3C0875-22E2-4F7F-84D5-8A6E539B9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850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ABE3A5-0F3C-4161-B72F-5FCFFA51CAB3}" type="datetimeFigureOut">
              <a:rPr lang="ru-RU" smtClean="0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6C9EEF5A-103F-4A57-9C31-1F66E1C6B6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624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5976DF-E79A-4821-9F9D-EF4040A2976E}" type="datetimeFigureOut">
              <a:rPr lang="ru-RU" smtClean="0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FB641D0D-09E9-4D5D-8ED4-DD1C6AE6D0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86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5976DF-E79A-4821-9F9D-EF4040A2976E}" type="datetimeFigureOut">
              <a:rPr lang="ru-RU" smtClean="0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FB641D0D-09E9-4D5D-8ED4-DD1C6AE6D0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5078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5976DF-E79A-4821-9F9D-EF4040A2976E}" type="datetimeFigureOut">
              <a:rPr lang="ru-RU" smtClean="0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FB641D0D-09E9-4D5D-8ED4-DD1C6AE6D0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512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5976DF-E79A-4821-9F9D-EF4040A2976E}" type="datetimeFigureOut">
              <a:rPr lang="ru-RU" smtClean="0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FB641D0D-09E9-4D5D-8ED4-DD1C6AE6D0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6801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5976DF-E79A-4821-9F9D-EF4040A2976E}" type="datetimeFigureOut">
              <a:rPr lang="ru-RU" smtClean="0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FB641D0D-09E9-4D5D-8ED4-DD1C6AE6D0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066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049A93-7842-4173-863F-6EAADBB861FC}" type="datetimeFigureOut">
              <a:rPr lang="ru-RU" smtClean="0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40B47-7805-461A-B065-72BC661A24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872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640423-39CD-43BD-9EAA-F8D1A57BB830}" type="datetimeFigureOut">
              <a:rPr lang="ru-RU" smtClean="0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CF7EE-96EB-4DD4-85F1-774A08C5E6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89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508A95-1F56-471C-A460-68E185FFD456}" type="datetimeFigureOut">
              <a:rPr lang="ru-RU" smtClean="0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DCF23B-1C46-47B0-B938-9D9EDB3957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154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E36FC0-E617-46D5-BE30-771B9B6648C2}" type="datetimeFigureOut">
              <a:rPr lang="ru-RU" smtClean="0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B66C22D8-62A2-49EC-8E2A-ADD6ACE5DA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51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3ED7CB-F8BB-4230-8817-AC07F1C7D1B3}" type="datetimeFigureOut">
              <a:rPr lang="ru-RU" smtClean="0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08D6B482-F85C-4D94-9D56-72BFE3799B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73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C859CE-EE26-47CE-9672-4E8D56BB491E}" type="datetimeFigureOut">
              <a:rPr lang="ru-RU" smtClean="0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84995102-DD93-439D-9E91-3F982C17B9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718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50AD5E-CE70-4BFE-94F2-0E831A04C3F8}" type="datetimeFigureOut">
              <a:rPr lang="ru-RU" smtClean="0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D88A9-0DD2-4751-BE25-A5329D358B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689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636DD3-2D7E-4D6D-B1A3-FBD38051E7B5}" type="datetimeFigureOut">
              <a:rPr lang="ru-RU" smtClean="0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0B00D-0353-4CD6-BFDC-1CFD095A13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527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11F738-8328-4A36-8691-382AB323DE03}" type="datetimeFigureOut">
              <a:rPr lang="ru-RU" smtClean="0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3A8C3-3E89-441D-B25C-0319D4C9F3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422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2605CB-4F61-475A-9051-8363D52F2843}" type="datetimeFigureOut">
              <a:rPr lang="ru-RU" smtClean="0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FA5B93DF-CDB4-4CF1-955C-90A41D6EB6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906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5976DF-E79A-4821-9F9D-EF4040A2976E}" type="datetimeFigureOut">
              <a:rPr lang="ru-RU" smtClean="0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FB641D0D-09E9-4D5D-8ED4-DD1C6AE6D0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34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9" r:id="rId1"/>
    <p:sldLayoutId id="2147484530" r:id="rId2"/>
    <p:sldLayoutId id="2147484531" r:id="rId3"/>
    <p:sldLayoutId id="2147484532" r:id="rId4"/>
    <p:sldLayoutId id="2147484533" r:id="rId5"/>
    <p:sldLayoutId id="2147484534" r:id="rId6"/>
    <p:sldLayoutId id="2147484535" r:id="rId7"/>
    <p:sldLayoutId id="2147484536" r:id="rId8"/>
    <p:sldLayoutId id="2147484537" r:id="rId9"/>
    <p:sldLayoutId id="2147484538" r:id="rId10"/>
    <p:sldLayoutId id="2147484539" r:id="rId11"/>
    <p:sldLayoutId id="2147484540" r:id="rId12"/>
    <p:sldLayoutId id="2147484541" r:id="rId13"/>
    <p:sldLayoutId id="2147484542" r:id="rId14"/>
    <p:sldLayoutId id="2147484543" r:id="rId15"/>
    <p:sldLayoutId id="21474845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26" Type="http://schemas.openxmlformats.org/officeDocument/2006/relationships/image" Target="../media/image18.png"/><Relationship Id="rId39" Type="http://schemas.microsoft.com/office/2007/relationships/hdphoto" Target="../media/hdphoto8.wdp"/><Relationship Id="rId21" Type="http://schemas.microsoft.com/office/2007/relationships/hdphoto" Target="../media/hdphoto2.wdp"/><Relationship Id="rId34" Type="http://schemas.microsoft.com/office/2007/relationships/hdphoto" Target="../media/hdphoto7.wdp"/><Relationship Id="rId42" Type="http://schemas.microsoft.com/office/2007/relationships/hdphoto" Target="../media/hdphoto9.wdp"/><Relationship Id="rId47" Type="http://schemas.microsoft.com/office/2007/relationships/hdphoto" Target="../media/hdphoto11.wdp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6" Type="http://schemas.openxmlformats.org/officeDocument/2006/relationships/image" Target="../media/image11.png"/><Relationship Id="rId29" Type="http://schemas.openxmlformats.org/officeDocument/2006/relationships/image" Target="../media/image20.png"/><Relationship Id="rId11" Type="http://schemas.openxmlformats.org/officeDocument/2006/relationships/image" Target="../media/image6.png"/><Relationship Id="rId24" Type="http://schemas.microsoft.com/office/2007/relationships/hdphoto" Target="../media/hdphoto3.wdp"/><Relationship Id="rId32" Type="http://schemas.microsoft.com/office/2007/relationships/hdphoto" Target="../media/hdphoto6.wdp"/><Relationship Id="rId37" Type="http://schemas.openxmlformats.org/officeDocument/2006/relationships/image" Target="../media/image25.jpeg"/><Relationship Id="rId40" Type="http://schemas.openxmlformats.org/officeDocument/2006/relationships/image" Target="../media/image27.png"/><Relationship Id="rId45" Type="http://schemas.microsoft.com/office/2007/relationships/hdphoto" Target="../media/hdphoto10.wdp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0.jpeg"/><Relationship Id="rId23" Type="http://schemas.openxmlformats.org/officeDocument/2006/relationships/image" Target="../media/image16.png"/><Relationship Id="rId28" Type="http://schemas.openxmlformats.org/officeDocument/2006/relationships/image" Target="../media/image19.png"/><Relationship Id="rId36" Type="http://schemas.openxmlformats.org/officeDocument/2006/relationships/image" Target="../media/image24.png"/><Relationship Id="rId49" Type="http://schemas.microsoft.com/office/2007/relationships/hdphoto" Target="../media/hdphoto12.wdp"/><Relationship Id="rId10" Type="http://schemas.openxmlformats.org/officeDocument/2006/relationships/image" Target="../media/image5.png"/><Relationship Id="rId19" Type="http://schemas.microsoft.com/office/2007/relationships/hdphoto" Target="../media/hdphoto1.wdp"/><Relationship Id="rId31" Type="http://schemas.openxmlformats.org/officeDocument/2006/relationships/image" Target="../media/image21.png"/><Relationship Id="rId44" Type="http://schemas.openxmlformats.org/officeDocument/2006/relationships/image" Target="../media/image30.png"/><Relationship Id="rId4" Type="http://schemas.openxmlformats.org/officeDocument/2006/relationships/audio" Target="../media/media2.mp3"/><Relationship Id="rId9" Type="http://schemas.openxmlformats.org/officeDocument/2006/relationships/image" Target="../media/image4.png"/><Relationship Id="rId14" Type="http://schemas.openxmlformats.org/officeDocument/2006/relationships/image" Target="../media/image9.png"/><Relationship Id="rId22" Type="http://schemas.openxmlformats.org/officeDocument/2006/relationships/image" Target="../media/image15.jpeg"/><Relationship Id="rId27" Type="http://schemas.microsoft.com/office/2007/relationships/hdphoto" Target="../media/hdphoto4.wdp"/><Relationship Id="rId30" Type="http://schemas.microsoft.com/office/2007/relationships/hdphoto" Target="../media/hdphoto5.wdp"/><Relationship Id="rId35" Type="http://schemas.openxmlformats.org/officeDocument/2006/relationships/image" Target="../media/image23.jpeg"/><Relationship Id="rId43" Type="http://schemas.openxmlformats.org/officeDocument/2006/relationships/image" Target="../media/image29.png"/><Relationship Id="rId48" Type="http://schemas.openxmlformats.org/officeDocument/2006/relationships/image" Target="../media/image32.png"/><Relationship Id="rId8" Type="http://schemas.openxmlformats.org/officeDocument/2006/relationships/image" Target="../media/image3.png"/><Relationship Id="rId3" Type="http://schemas.microsoft.com/office/2007/relationships/media" Target="../media/media2.mp3"/><Relationship Id="rId12" Type="http://schemas.openxmlformats.org/officeDocument/2006/relationships/image" Target="../media/image7.png"/><Relationship Id="rId17" Type="http://schemas.openxmlformats.org/officeDocument/2006/relationships/image" Target="../media/image12.jpeg"/><Relationship Id="rId25" Type="http://schemas.openxmlformats.org/officeDocument/2006/relationships/image" Target="../media/image17.jpeg"/><Relationship Id="rId33" Type="http://schemas.openxmlformats.org/officeDocument/2006/relationships/image" Target="../media/image22.png"/><Relationship Id="rId38" Type="http://schemas.openxmlformats.org/officeDocument/2006/relationships/image" Target="../media/image26.png"/><Relationship Id="rId46" Type="http://schemas.openxmlformats.org/officeDocument/2006/relationships/image" Target="../media/image31.png"/><Relationship Id="rId20" Type="http://schemas.openxmlformats.org/officeDocument/2006/relationships/image" Target="../media/image14.png"/><Relationship Id="rId41" Type="http://schemas.openxmlformats.org/officeDocument/2006/relationships/image" Target="../media/image28.png"/><Relationship Id="rId1" Type="http://schemas.microsoft.com/office/2007/relationships/media" Target="../media/media1.mp3"/><Relationship Id="rId6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Zvuk_-_Pravilnyj_otvet_(iPleer.fm)">
            <a:hlinkClick r:id="" action="ppaction://media"/>
            <a:extLst>
              <a:ext uri="{FF2B5EF4-FFF2-40B4-BE49-F238E27FC236}">
                <a16:creationId xmlns:a16="http://schemas.microsoft.com/office/drawing/2014/main" id="{69DE0E39-D9D5-0030-3FF5-8C6409300B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78054" y="6248400"/>
            <a:ext cx="609600" cy="609600"/>
          </a:xfrm>
          <a:prstGeom prst="rect">
            <a:avLst/>
          </a:prstGeom>
        </p:spPr>
      </p:pic>
      <p:pic>
        <p:nvPicPr>
          <p:cNvPr id="37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40416" y="1019605"/>
            <a:ext cx="609600" cy="609600"/>
          </a:xfrm>
          <a:prstGeom prst="rect">
            <a:avLst/>
          </a:prstGeom>
        </p:spPr>
      </p:pic>
      <p:pic>
        <p:nvPicPr>
          <p:cNvPr id="38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89313" y="1527634"/>
            <a:ext cx="609600" cy="609600"/>
          </a:xfrm>
          <a:prstGeom prst="rect">
            <a:avLst/>
          </a:prstGeom>
        </p:spPr>
      </p:pic>
      <p:pic>
        <p:nvPicPr>
          <p:cNvPr id="40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89313" y="2102332"/>
            <a:ext cx="609600" cy="609600"/>
          </a:xfrm>
          <a:prstGeom prst="rect">
            <a:avLst/>
          </a:prstGeom>
        </p:spPr>
      </p:pic>
      <p:pic>
        <p:nvPicPr>
          <p:cNvPr id="41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08365" y="2651248"/>
            <a:ext cx="609600" cy="609600"/>
          </a:xfrm>
          <a:prstGeom prst="rect">
            <a:avLst/>
          </a:prstGeom>
        </p:spPr>
      </p:pic>
      <p:pic>
        <p:nvPicPr>
          <p:cNvPr id="42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89313" y="3066709"/>
            <a:ext cx="609600" cy="609600"/>
          </a:xfrm>
          <a:prstGeom prst="rect">
            <a:avLst/>
          </a:prstGeom>
        </p:spPr>
      </p:pic>
      <p:pic>
        <p:nvPicPr>
          <p:cNvPr id="43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929316" y="3482126"/>
            <a:ext cx="609600" cy="609600"/>
          </a:xfrm>
          <a:prstGeom prst="rect">
            <a:avLst/>
          </a:prstGeom>
        </p:spPr>
      </p:pic>
      <p:pic>
        <p:nvPicPr>
          <p:cNvPr id="44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998564" y="4603253"/>
            <a:ext cx="609600" cy="609600"/>
          </a:xfrm>
          <a:prstGeom prst="rect">
            <a:avLst/>
          </a:prstGeom>
        </p:spPr>
      </p:pic>
      <p:pic>
        <p:nvPicPr>
          <p:cNvPr id="34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711524" y="6262047"/>
            <a:ext cx="609600" cy="609600"/>
          </a:xfrm>
          <a:prstGeom prst="rect">
            <a:avLst/>
          </a:prstGeom>
        </p:spPr>
      </p:pic>
      <p:pic>
        <p:nvPicPr>
          <p:cNvPr id="2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625372" y="1813923"/>
            <a:ext cx="609600" cy="609600"/>
          </a:xfrm>
          <a:prstGeom prst="rect">
            <a:avLst/>
          </a:prstGeom>
        </p:spPr>
      </p:pic>
      <p:pic>
        <p:nvPicPr>
          <p:cNvPr id="8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625372" y="2254837"/>
            <a:ext cx="609600" cy="609600"/>
          </a:xfrm>
          <a:prstGeom prst="rect">
            <a:avLst/>
          </a:prstGeom>
        </p:spPr>
      </p:pic>
      <p:pic>
        <p:nvPicPr>
          <p:cNvPr id="9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87609" y="2681918"/>
            <a:ext cx="609600" cy="609600"/>
          </a:xfrm>
          <a:prstGeom prst="rect">
            <a:avLst/>
          </a:prstGeom>
        </p:spPr>
      </p:pic>
      <p:pic>
        <p:nvPicPr>
          <p:cNvPr id="10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625372" y="3250243"/>
            <a:ext cx="609600" cy="609600"/>
          </a:xfrm>
          <a:prstGeom prst="rect">
            <a:avLst/>
          </a:prstGeom>
        </p:spPr>
      </p:pic>
      <p:pic>
        <p:nvPicPr>
          <p:cNvPr id="11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87609" y="3601183"/>
            <a:ext cx="609600" cy="609600"/>
          </a:xfrm>
          <a:prstGeom prst="rect">
            <a:avLst/>
          </a:prstGeom>
        </p:spPr>
      </p:pic>
      <p:pic>
        <p:nvPicPr>
          <p:cNvPr id="12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21870" y="3964367"/>
            <a:ext cx="609600" cy="609600"/>
          </a:xfrm>
          <a:prstGeom prst="rect">
            <a:avLst/>
          </a:prstGeom>
        </p:spPr>
      </p:pic>
      <p:pic>
        <p:nvPicPr>
          <p:cNvPr id="16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62786" y="4281867"/>
            <a:ext cx="609600" cy="609600"/>
          </a:xfrm>
          <a:prstGeom prst="rect">
            <a:avLst/>
          </a:prstGeom>
        </p:spPr>
      </p:pic>
      <p:pic>
        <p:nvPicPr>
          <p:cNvPr id="19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62786" y="4526851"/>
            <a:ext cx="609600" cy="609600"/>
          </a:xfrm>
          <a:prstGeom prst="rect">
            <a:avLst/>
          </a:prstGeom>
        </p:spPr>
      </p:pic>
      <p:pic>
        <p:nvPicPr>
          <p:cNvPr id="22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34570" y="4869318"/>
            <a:ext cx="609600" cy="609600"/>
          </a:xfrm>
          <a:prstGeom prst="rect">
            <a:avLst/>
          </a:prstGeom>
        </p:spPr>
      </p:pic>
      <p:pic>
        <p:nvPicPr>
          <p:cNvPr id="28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84827" y="5277298"/>
            <a:ext cx="609600" cy="609600"/>
          </a:xfrm>
          <a:prstGeom prst="rect">
            <a:avLst/>
          </a:prstGeom>
        </p:spPr>
      </p:pic>
      <p:pic>
        <p:nvPicPr>
          <p:cNvPr id="30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62786" y="5610674"/>
            <a:ext cx="609600" cy="609600"/>
          </a:xfrm>
          <a:prstGeom prst="rect">
            <a:avLst/>
          </a:prstGeom>
        </p:spPr>
      </p:pic>
      <p:pic>
        <p:nvPicPr>
          <p:cNvPr id="33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25372" y="5900679"/>
            <a:ext cx="609600" cy="609600"/>
          </a:xfrm>
          <a:prstGeom prst="rect">
            <a:avLst/>
          </a:prstGeom>
        </p:spPr>
      </p:pic>
      <p:pic>
        <p:nvPicPr>
          <p:cNvPr id="35" name="Zvuk_-_Pravilnyj_otve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87609" y="6429537"/>
            <a:ext cx="609600" cy="609600"/>
          </a:xfrm>
          <a:prstGeom prst="rect">
            <a:avLst/>
          </a:prstGeom>
        </p:spPr>
      </p:pic>
      <p:pic>
        <p:nvPicPr>
          <p:cNvPr id="7170" name="Picture 2" descr="http://www.fotosselect.ru/wp-content/uploads/2015/09/%D0%9B%D0%B5%D1%81_%D1%85%D0%B2%D0%BE%D0%B9%D0%BD%D1%8B%D0%B9_%D0%BB%D0%B5%D1%81_%D0%B5%D0%BB%D0%B8_%D1%81%D0%BE%D1%81%D0%BD%D1%8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1"/>
            <a:ext cx="12192000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http://meat.grantopt.ru/d/306374/d/indeykaoptom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299" y="4120799"/>
            <a:ext cx="1115590" cy="100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Гоарик\Desktop\Рисунок1.jpg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119" y="3324404"/>
            <a:ext cx="950913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 descr="http://s.felomena.com/wp-content/images/sonnik/bukva/s/slon.jpg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376" b="100000" l="5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37" y="5312574"/>
            <a:ext cx="2339752" cy="16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8" descr="C:\Users\Гоарик\Desktop\Кросворды\животные\1_w2242XN8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20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22" t="5829" b="6740"/>
          <a:stretch>
            <a:fillRect/>
          </a:stretch>
        </p:blipFill>
        <p:spPr bwMode="auto">
          <a:xfrm>
            <a:off x="4239138" y="3933618"/>
            <a:ext cx="1019770" cy="118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1" descr="C:\Users\Гоарик\Desktop\Кросворды\животные\1270664662_giraffe1.jpg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1" r="18500"/>
          <a:stretch>
            <a:fillRect/>
          </a:stretch>
        </p:blipFill>
        <p:spPr bwMode="auto">
          <a:xfrm flipH="1">
            <a:off x="9976591" y="2592936"/>
            <a:ext cx="2191758" cy="236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0" descr="C:\Users\Гоарик\Desktop\Кросворды\животные\lion3.png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9778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916" y="3646618"/>
            <a:ext cx="2600763" cy="151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1" descr="C:\Users\Гоарик\Desktop\Кросворды\животные\tiger.jpg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28429" y="4106394"/>
            <a:ext cx="1644146" cy="123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C:\Users\Гоарик\Desktop\Кросворды\для красворда\животные\elitefon.ru_7071.jpg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9677" b="95853" l="17379" r="73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65" t="6950" r="20918" b="5190"/>
          <a:stretch>
            <a:fillRect/>
          </a:stretch>
        </p:blipFill>
        <p:spPr bwMode="auto">
          <a:xfrm>
            <a:off x="7870138" y="6109238"/>
            <a:ext cx="876707" cy="80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5" descr="http://img-fotki.yandex.ru/get/9162/47407354.c9b/0_12f111_8b999fa9_L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576" y="1062618"/>
            <a:ext cx="1161174" cy="168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9" descr="http://www.uznaiki.ru/catalog/figurki_igrushki/images/Morskoy-krokodil-32h67-sm.jpg"/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3387" flipH="1">
            <a:off x="3223310" y="4804368"/>
            <a:ext cx="1954985" cy="129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3" descr="C:\Users\Гоарик\Desktop\Кросворды\животные\f_4be6811a8251f.jpg"/>
          <p:cNvPicPr>
            <a:picLocks noChangeAspect="1" noChangeArrowheads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2367" b="92933" l="17308" r="83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72" t="5923" r="17290" b="7925"/>
          <a:stretch>
            <a:fillRect/>
          </a:stretch>
        </p:blipFill>
        <p:spPr bwMode="auto">
          <a:xfrm flipH="1">
            <a:off x="471139" y="685890"/>
            <a:ext cx="938111" cy="108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8" descr="C:\Users\Гоарик\Desktop\Кросворды\животные\rId15.jpg"/>
          <p:cNvPicPr>
            <a:picLocks noChangeAspect="1" noChangeArrowheads="1"/>
          </p:cNvPicPr>
          <p:nvPr/>
        </p:nvPicPr>
        <p:blipFill rotWithShape="1"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7381" b="87381" l="6891" r="86891">
                        <a14:backgroundMark x1="57647" y1="76429" x2="46218" y2="88571"/>
                        <a14:backgroundMark x1="64874" y1="76429" x2="55798" y2="94524"/>
                        <a14:backgroundMark x1="79832" y1="80238" x2="74454" y2="8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25" t="5995" r="8482" b="14777"/>
          <a:stretch/>
        </p:blipFill>
        <p:spPr bwMode="auto">
          <a:xfrm>
            <a:off x="10384084" y="5381329"/>
            <a:ext cx="1784265" cy="144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4" descr="&amp;Kcy;&amp;acy;&amp;rcy;&amp;tcy;&amp;icy;&amp;ncy;&amp;kcy;&amp;icy; &amp;pcy;&amp;ocy; &amp;zcy;&amp;acy;&amp;pcy;&amp;rcy;&amp;ocy;&amp;scy;&amp;ucy; &amp;bcy;&amp;acy;&amp;bcy;&amp;ocy;&amp;chcy;&amp;kcy;&amp;acy;  &amp;fcy;&amp;ocy;&amp;tcy;&amp;ocy;"/>
          <p:cNvPicPr>
            <a:picLocks noChangeAspect="1" noChangeArrowheads="1"/>
          </p:cNvPicPr>
          <p:nvPr/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16549">
            <a:off x="7437423" y="2205052"/>
            <a:ext cx="673625" cy="50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8" descr="http://blogs.mydevstaging.com/blogs/rachael-ray/files/2014/10/hedgehog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160" y="6150730"/>
            <a:ext cx="678875" cy="62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9" descr="C:\Users\Гоарик\Desktop\Кросворды\животные\wolf4.jpg"/>
          <p:cNvPicPr>
            <a:picLocks noChangeAspect="1" noChangeArrowheads="1"/>
          </p:cNvPicPr>
          <p:nvPr/>
        </p:nvPicPr>
        <p:blipFill>
          <a:blip r:embed="rId3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" t="4285" r="5721" b="6514"/>
          <a:stretch>
            <a:fillRect/>
          </a:stretch>
        </p:blipFill>
        <p:spPr bwMode="auto">
          <a:xfrm flipH="1">
            <a:off x="7482922" y="4815062"/>
            <a:ext cx="1403321" cy="12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C:\Users\Гоарик\Desktop\Кросворды\животные\bur_medv.jpg"/>
          <p:cNvPicPr>
            <a:picLocks noChangeAspect="1" noChangeArrowheads="1"/>
          </p:cNvPicPr>
          <p:nvPr/>
        </p:nvPicPr>
        <p:blipFill>
          <a:blip r:embed="rId3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3182" b="97273" l="12920" r="82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5" t="8614" r="12572" b="5257"/>
          <a:stretch>
            <a:fillRect/>
          </a:stretch>
        </p:blipFill>
        <p:spPr bwMode="auto">
          <a:xfrm>
            <a:off x="8700201" y="4956959"/>
            <a:ext cx="1581139" cy="100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9" descr="C:\Users\Гоарик\Desktop\Кросворды\животные\4652340-thumb.pn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288" y="5224588"/>
            <a:ext cx="1515232" cy="112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cs.daneyko.ru/DwABAIQAzQRMAc0Cnv_D-w8/XEDF89xitpNzm4YCZq2WjQ/sv/image/cc/d0/61/27051/15883/%D0%91%D0%B0%D0%B1%D0%BE%D1%87%D0%BA%D0%B8%200010.jpg?1472064070"/>
          <p:cNvPicPr>
            <a:picLocks noChangeAspect="1" noChangeArrowheads="1"/>
          </p:cNvPicPr>
          <p:nvPr/>
        </p:nvPicPr>
        <p:blipFill rotWithShape="1">
          <a:blip r:embed="rId41" cstate="print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896" b="100000" l="163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6" t="-1" r="10796" b="-2336"/>
          <a:stretch/>
        </p:blipFill>
        <p:spPr bwMode="auto">
          <a:xfrm flipH="1">
            <a:off x="10433837" y="609674"/>
            <a:ext cx="842380" cy="60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 bwMode="auto">
          <a:xfrm>
            <a:off x="1625372" y="-86790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hy-AM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Անտառի բնակիչներ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8" descr="http://scp.net.ua/wp-content/uploads/2013/04/%D1%81%D0%BE%D0%B2%D0%B0.png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5825" y="1624029"/>
            <a:ext cx="10096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5" descr="C:\Users\Гоарик\Desktop\Кросворды\животные\image11.jpg">
            <a:extLst>
              <a:ext uri="{FF2B5EF4-FFF2-40B4-BE49-F238E27FC236}">
                <a16:creationId xmlns:a16="http://schemas.microsoft.com/office/drawing/2014/main" id="{2D96CEA1-A13B-7011-5798-862236424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679" y="5994989"/>
            <a:ext cx="638366" cy="86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851575D-AEA9-380C-ECCD-D4B1460F3DD5}"/>
              </a:ext>
            </a:extLst>
          </p:cNvPr>
          <p:cNvSpPr/>
          <p:nvPr/>
        </p:nvSpPr>
        <p:spPr>
          <a:xfrm>
            <a:off x="657644" y="758279"/>
            <a:ext cx="111857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y-AM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ԸՆՏՐԻՐ ԱՎԵԼՈՐԴ ԲՆԱԿԻՉՆԵՐԻՆ</a:t>
            </a:r>
            <a:endParaRPr lang="ru-RU" sz="2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5" descr="&amp;Kcy;&amp;acy;&amp;rcy;&amp;tcy;&amp;icy;&amp;ncy;&amp;kcy;&amp;icy; &amp;pcy;&amp;ocy; &amp;zcy;&amp;acy;&amp;pcy;&amp;rcy;&amp;ocy;&amp;scy;&amp;ucy; &amp;dcy;&amp;yacy;&amp;tcy;&amp;iecy;&amp;lcy; &amp;fcy;&amp;ocy;&amp;tcy;&amp;ocy;"/>
          <p:cNvPicPr>
            <a:picLocks noChangeAspect="1" noChangeArrowheads="1"/>
          </p:cNvPicPr>
          <p:nvPr/>
        </p:nvPicPr>
        <p:blipFill>
          <a:blip r:embed="rId4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96429" l="0" r="100000">
                        <a14:foregroundMark x1="19792" y1="18452" x2="56771" y2="41667"/>
                        <a14:foregroundMark x1="10417" y1="8929" x2="18750" y2="2381"/>
                        <a14:foregroundMark x1="9896" y1="11905" x2="6771" y2="8333"/>
                        <a14:foregroundMark x1="89063" y1="85714" x2="98438" y2="95238"/>
                        <a14:backgroundMark x1="9896" y1="70238" x2="55208" y2="773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40851">
            <a:off x="9205001" y="790203"/>
            <a:ext cx="1142636" cy="99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6" descr="http://www.molomo.ru/img/camel_1.jpg"/>
          <p:cNvPicPr>
            <a:picLocks noChangeAspect="1" noChangeArrowheads="1"/>
          </p:cNvPicPr>
          <p:nvPr/>
        </p:nvPicPr>
        <p:blipFill>
          <a:blip r:embed="rId4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backgroundRemoval t="0" b="100000" l="7756" r="98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33"/>
          <a:stretch>
            <a:fillRect/>
          </a:stretch>
        </p:blipFill>
        <p:spPr bwMode="auto">
          <a:xfrm>
            <a:off x="3358315" y="5634926"/>
            <a:ext cx="1969272" cy="139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55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4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84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3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49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49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849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49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849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849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849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8493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849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8493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8493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10527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32075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10527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35849">
                <p:cTn id="1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10527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33962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10527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39623">
                <p:cTn id="1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10527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33962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4" dur="10527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37736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2" dur="10527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33962">
                <p:cTn id="1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1" dur="8333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26" grpId="0"/>
      <p:bldP spid="2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CCE358-18A1-ADD8-A0EF-268F06FED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04" y="0"/>
            <a:ext cx="12192000" cy="6858000"/>
          </a:xfrm>
          <a:prstGeom prst="rect">
            <a:avLst/>
          </a:prstGeom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438150"/>
            <a:ext cx="6408886" cy="548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13" descr="http://3.bp.blogspot.com/-k7x46c-kTWg/Tkn1QqW1MfI/AAAAAAAAAxY/nWKHPCuDHtI/s190/s1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302" y="3619152"/>
            <a:ext cx="22320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1E3490-59AF-2A2E-92A0-88BB068F9E93}"/>
              </a:ext>
            </a:extLst>
          </p:cNvPr>
          <p:cNvSpPr txBox="1"/>
          <p:nvPr/>
        </p:nvSpPr>
        <p:spPr>
          <a:xfrm>
            <a:off x="3791831" y="1412776"/>
            <a:ext cx="4968552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72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Կեցցե՜ք</a:t>
            </a:r>
            <a:endParaRPr lang="hy-AM" sz="7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7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  <a:r>
              <a:rPr lang="hy-AM" sz="7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 </a:t>
            </a:r>
            <a:endParaRPr lang="ru-RU" sz="7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3435</TotalTime>
  <Words>10</Words>
  <Application>Microsoft Office PowerPoint</Application>
  <PresentationFormat>Широкоэкранный</PresentationFormat>
  <Paragraphs>4</Paragraphs>
  <Slides>2</Slides>
  <Notes>0</Notes>
  <HiddenSlides>0</HiddenSlides>
  <MMClips>22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User</cp:lastModifiedBy>
  <cp:revision>277</cp:revision>
  <dcterms:created xsi:type="dcterms:W3CDTF">2016-02-28T15:44:07Z</dcterms:created>
  <dcterms:modified xsi:type="dcterms:W3CDTF">2025-07-15T06:11:13Z</dcterms:modified>
</cp:coreProperties>
</file>