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2" r:id="rId1"/>
    <p:sldMasterId id="2147484528" r:id="rId2"/>
  </p:sldMasterIdLst>
  <p:notesMasterIdLst>
    <p:notesMasterId r:id="rId6"/>
  </p:notesMasterIdLst>
  <p:sldIdLst>
    <p:sldId id="341" r:id="rId3"/>
    <p:sldId id="329" r:id="rId4"/>
    <p:sldId id="342" r:id="rId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0" userDrawn="1">
          <p15:clr>
            <a:srgbClr val="A4A3A4"/>
          </p15:clr>
        </p15:guide>
        <p15:guide id="3" pos="69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1038" y="804"/>
      </p:cViewPr>
      <p:guideLst>
        <p:guide orient="horz" pos="2160"/>
        <p:guide pos="3900"/>
        <p:guide pos="69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8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2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E3A5-0F3C-4161-B72F-5FCFFA51CAB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EF5A-103F-4A57-9C31-1F66E1C6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9A93-7842-4173-863F-6EAADBB861FC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0B47-7805-461A-B065-72BC661A2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7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0423-39CD-43BD-9EAA-F8D1A57BB830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F7EE-96EB-4DD4-85F1-774A08C5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E3DA1-7F1B-4CC0-8A1F-7C1BFE351DF2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79AC6569-A2D1-48F3-865D-EFA1B15F8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7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9612D-8D63-4CE6-BECB-3D4E66DA1EA6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BA996-2B86-4759-BA45-FD002EEC2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0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E0015-6C99-4E7B-B9A1-11BDDB4C9C03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9B0D2F6F-2C80-4ADF-A4C8-01521603B1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2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0E546-9D22-4AFF-97F8-EBA71441DAB4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17386FC-7280-487D-9C3F-C5DC8A151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36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2D9F7-7BA3-4C6D-824E-DAB87F052CF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57D3F36-85BA-4B63-8C9E-A4FFB86FD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7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CD46C-9B78-4A4A-A49A-287F9618D18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2C2E-137C-4B1C-BFA7-76CE6B09C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9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B1F66-D158-456B-85AA-D8DFA591BD7A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5C441-1D4B-4150-920B-A16BF60D7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BA3CA-64C9-4352-8626-14C40EAC17AF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3585B-A09F-466C-AAFC-CB813B1A4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2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8A95-1F56-471C-A460-68E185FFD456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F23B-1C46-47B0-B938-9D9EDB39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59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8B33-E90F-4C7A-A802-DCBFB8AF0342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473B7183-939B-4574-B481-82AE491A8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2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56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12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6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38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336F-A725-49CF-992C-CB73613B442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08C19F8-1AE4-4E41-8E2A-6DA1A96F1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43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B8CFE-CDCC-4EED-8AFE-56714D7716E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3B608-B997-4D25-BACA-3EEA1A6F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56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C2BA9-1597-446D-90F4-B80978158361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26022-FC1C-450D-850B-84871A50B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6FC0-E617-46D5-BE30-771B9B6648C2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22D8-62A2-49EC-8E2A-ADD6ACE5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D7CB-F8BB-4230-8817-AC07F1C7D1B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B482-F85C-4D94-9D56-72BFE3799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59CE-EE26-47CE-9672-4E8D56BB491E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5102-DD93-439D-9E91-3F982C17B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AD5E-CE70-4BFE-94F2-0E831A04C3F8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88A9-0DD2-4751-BE25-A5329D358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2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6DD3-2D7E-4D6D-B1A3-FBD38051E7B5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B00D-0353-4CD6-BFDC-1CFD095A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F738-8328-4A36-8691-382AB323DE0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A8C3-3E89-441D-B25C-0319D4C9F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3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05CB-4F61-475A-9051-8363D52F284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93DF-CDB4-4CF1-955C-90A41D6EB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976DF-E79A-4821-9F9D-EF4040A2976E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41D0D-09E9-4D5D-8ED4-DD1C6AE6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microsoft.com/office/2007/relationships/hdphoto" Target="../media/hdphoto4.wdp"/><Relationship Id="rId26" Type="http://schemas.microsoft.com/office/2007/relationships/hdphoto" Target="../media/hdphoto7.wdp"/><Relationship Id="rId39" Type="http://schemas.openxmlformats.org/officeDocument/2006/relationships/image" Target="../media/image21.png"/><Relationship Id="rId21" Type="http://schemas.microsoft.com/office/2007/relationships/hdphoto" Target="../media/hdphoto5.wdp"/><Relationship Id="rId34" Type="http://schemas.openxmlformats.org/officeDocument/2006/relationships/image" Target="../media/image18.png"/><Relationship Id="rId42" Type="http://schemas.openxmlformats.org/officeDocument/2006/relationships/image" Target="../media/image23.png"/><Relationship Id="rId47" Type="http://schemas.openxmlformats.org/officeDocument/2006/relationships/image" Target="../media/image26.png"/><Relationship Id="rId50" Type="http://schemas.microsoft.com/office/2007/relationships/hdphoto" Target="../media/hdphoto17.wdp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9" Type="http://schemas.openxmlformats.org/officeDocument/2006/relationships/image" Target="../media/image15.png"/><Relationship Id="rId11" Type="http://schemas.microsoft.com/office/2007/relationships/hdphoto" Target="../media/hdphoto1.wdp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0.png"/><Relationship Id="rId40" Type="http://schemas.microsoft.com/office/2007/relationships/hdphoto" Target="../media/hdphoto13.wdp"/><Relationship Id="rId45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23" Type="http://schemas.microsoft.com/office/2007/relationships/hdphoto" Target="../media/hdphoto6.wdp"/><Relationship Id="rId28" Type="http://schemas.microsoft.com/office/2007/relationships/hdphoto" Target="../media/hdphoto8.wdp"/><Relationship Id="rId36" Type="http://schemas.microsoft.com/office/2007/relationships/hdphoto" Target="../media/hdphoto11.wdp"/><Relationship Id="rId49" Type="http://schemas.openxmlformats.org/officeDocument/2006/relationships/image" Target="../media/image2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31" Type="http://schemas.openxmlformats.org/officeDocument/2006/relationships/image" Target="../media/image16.png"/><Relationship Id="rId44" Type="http://schemas.openxmlformats.org/officeDocument/2006/relationships/image" Target="../media/image24.png"/><Relationship Id="rId52" Type="http://schemas.microsoft.com/office/2007/relationships/hdphoto" Target="../media/hdphoto18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2.wdp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microsoft.com/office/2007/relationships/hdphoto" Target="../media/hdphoto9.wdp"/><Relationship Id="rId35" Type="http://schemas.openxmlformats.org/officeDocument/2006/relationships/image" Target="../media/image19.png"/><Relationship Id="rId43" Type="http://schemas.microsoft.com/office/2007/relationships/hdphoto" Target="../media/hdphoto14.wdp"/><Relationship Id="rId48" Type="http://schemas.microsoft.com/office/2007/relationships/hdphoto" Target="../media/hdphoto16.wdp"/><Relationship Id="rId8" Type="http://schemas.openxmlformats.org/officeDocument/2006/relationships/image" Target="../media/image2.png"/><Relationship Id="rId51" Type="http://schemas.openxmlformats.org/officeDocument/2006/relationships/image" Target="../media/image28.png"/><Relationship Id="rId3" Type="http://schemas.microsoft.com/office/2007/relationships/media" Target="../media/media2.mp3"/><Relationship Id="rId12" Type="http://schemas.openxmlformats.org/officeDocument/2006/relationships/image" Target="../media/image5.jpeg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33" Type="http://schemas.microsoft.com/office/2007/relationships/hdphoto" Target="../media/hdphoto10.wdp"/><Relationship Id="rId38" Type="http://schemas.microsoft.com/office/2007/relationships/hdphoto" Target="../media/hdphoto12.wdp"/><Relationship Id="rId46" Type="http://schemas.microsoft.com/office/2007/relationships/hdphoto" Target="../media/hdphoto15.wdp"/><Relationship Id="rId20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microsoft.com/office/2007/relationships/hdphoto" Target="../media/hdphoto4.wdp"/><Relationship Id="rId26" Type="http://schemas.microsoft.com/office/2007/relationships/hdphoto" Target="../media/hdphoto7.wdp"/><Relationship Id="rId39" Type="http://schemas.openxmlformats.org/officeDocument/2006/relationships/image" Target="../media/image21.png"/><Relationship Id="rId21" Type="http://schemas.microsoft.com/office/2007/relationships/hdphoto" Target="../media/hdphoto5.wdp"/><Relationship Id="rId34" Type="http://schemas.openxmlformats.org/officeDocument/2006/relationships/image" Target="../media/image18.png"/><Relationship Id="rId42" Type="http://schemas.openxmlformats.org/officeDocument/2006/relationships/image" Target="../media/image23.png"/><Relationship Id="rId47" Type="http://schemas.openxmlformats.org/officeDocument/2006/relationships/image" Target="../media/image26.png"/><Relationship Id="rId50" Type="http://schemas.microsoft.com/office/2007/relationships/hdphoto" Target="../media/hdphoto17.wdp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9" Type="http://schemas.openxmlformats.org/officeDocument/2006/relationships/image" Target="../media/image15.png"/><Relationship Id="rId11" Type="http://schemas.microsoft.com/office/2007/relationships/hdphoto" Target="../media/hdphoto1.wdp"/><Relationship Id="rId24" Type="http://schemas.openxmlformats.org/officeDocument/2006/relationships/image" Target="../media/image12.png"/><Relationship Id="rId32" Type="http://schemas.openxmlformats.org/officeDocument/2006/relationships/image" Target="../media/image17.png"/><Relationship Id="rId37" Type="http://schemas.openxmlformats.org/officeDocument/2006/relationships/image" Target="../media/image20.png"/><Relationship Id="rId40" Type="http://schemas.microsoft.com/office/2007/relationships/hdphoto" Target="../media/hdphoto13.wdp"/><Relationship Id="rId45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23" Type="http://schemas.microsoft.com/office/2007/relationships/hdphoto" Target="../media/hdphoto6.wdp"/><Relationship Id="rId28" Type="http://schemas.microsoft.com/office/2007/relationships/hdphoto" Target="../media/hdphoto8.wdp"/><Relationship Id="rId36" Type="http://schemas.microsoft.com/office/2007/relationships/hdphoto" Target="../media/hdphoto11.wdp"/><Relationship Id="rId49" Type="http://schemas.openxmlformats.org/officeDocument/2006/relationships/image" Target="../media/image2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31" Type="http://schemas.openxmlformats.org/officeDocument/2006/relationships/image" Target="../media/image16.png"/><Relationship Id="rId44" Type="http://schemas.openxmlformats.org/officeDocument/2006/relationships/image" Target="../media/image24.png"/><Relationship Id="rId52" Type="http://schemas.microsoft.com/office/2007/relationships/hdphoto" Target="../media/hdphoto18.wdp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microsoft.com/office/2007/relationships/hdphoto" Target="../media/hdphoto2.wdp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microsoft.com/office/2007/relationships/hdphoto" Target="../media/hdphoto9.wdp"/><Relationship Id="rId35" Type="http://schemas.openxmlformats.org/officeDocument/2006/relationships/image" Target="../media/image19.png"/><Relationship Id="rId43" Type="http://schemas.microsoft.com/office/2007/relationships/hdphoto" Target="../media/hdphoto14.wdp"/><Relationship Id="rId48" Type="http://schemas.microsoft.com/office/2007/relationships/hdphoto" Target="../media/hdphoto16.wdp"/><Relationship Id="rId8" Type="http://schemas.openxmlformats.org/officeDocument/2006/relationships/image" Target="../media/image2.png"/><Relationship Id="rId51" Type="http://schemas.openxmlformats.org/officeDocument/2006/relationships/image" Target="../media/image28.png"/><Relationship Id="rId3" Type="http://schemas.microsoft.com/office/2007/relationships/media" Target="../media/media2.mp3"/><Relationship Id="rId12" Type="http://schemas.openxmlformats.org/officeDocument/2006/relationships/image" Target="../media/image5.jpeg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33" Type="http://schemas.microsoft.com/office/2007/relationships/hdphoto" Target="../media/hdphoto10.wdp"/><Relationship Id="rId38" Type="http://schemas.microsoft.com/office/2007/relationships/hdphoto" Target="../media/hdphoto12.wdp"/><Relationship Id="rId46" Type="http://schemas.microsoft.com/office/2007/relationships/hdphoto" Target="../media/hdphoto15.wdp"/><Relationship Id="rId20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Zvuk_-_Pravilnyj_otvet_(iPleer.fm)">
            <a:hlinkClick r:id="" action="ppaction://media"/>
            <a:extLst>
              <a:ext uri="{FF2B5EF4-FFF2-40B4-BE49-F238E27FC236}">
                <a16:creationId xmlns:a16="http://schemas.microsoft.com/office/drawing/2014/main" id="{864FB213-0E10-0FEF-D40B-79186550C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855" y="5964294"/>
            <a:ext cx="609600" cy="609600"/>
          </a:xfrm>
          <a:prstGeom prst="rect">
            <a:avLst/>
          </a:prstGeom>
        </p:spPr>
      </p:pic>
      <p:pic>
        <p:nvPicPr>
          <p:cNvPr id="5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12594" y="6201578"/>
            <a:ext cx="609600" cy="609600"/>
          </a:xfrm>
          <a:prstGeom prst="rect">
            <a:avLst/>
          </a:prstGeom>
        </p:spPr>
      </p:pic>
      <p:pic>
        <p:nvPicPr>
          <p:cNvPr id="2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7394" y="3671001"/>
            <a:ext cx="609600" cy="609600"/>
          </a:xfrm>
          <a:prstGeom prst="rect">
            <a:avLst/>
          </a:prstGeom>
        </p:spPr>
      </p:pic>
      <p:pic>
        <p:nvPicPr>
          <p:cNvPr id="5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71046" y="5718681"/>
            <a:ext cx="609600" cy="609600"/>
          </a:xfrm>
          <a:prstGeom prst="rect">
            <a:avLst/>
          </a:prstGeom>
        </p:spPr>
      </p:pic>
      <p:pic>
        <p:nvPicPr>
          <p:cNvPr id="6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347767" y="6113407"/>
            <a:ext cx="609600" cy="609600"/>
          </a:xfrm>
          <a:prstGeom prst="rect">
            <a:avLst/>
          </a:prstGeom>
        </p:spPr>
      </p:pic>
      <p:pic>
        <p:nvPicPr>
          <p:cNvPr id="6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0151" y="6047503"/>
            <a:ext cx="609600" cy="609600"/>
          </a:xfrm>
          <a:prstGeom prst="rect">
            <a:avLst/>
          </a:prstGeom>
        </p:spPr>
      </p:pic>
      <p:pic>
        <p:nvPicPr>
          <p:cNvPr id="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0151" y="124370"/>
            <a:ext cx="609600" cy="609600"/>
          </a:xfrm>
          <a:prstGeom prst="rect">
            <a:avLst/>
          </a:prstGeom>
        </p:spPr>
      </p:pic>
      <p:pic>
        <p:nvPicPr>
          <p:cNvPr id="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826452"/>
            <a:ext cx="609600" cy="609600"/>
          </a:xfrm>
          <a:prstGeom prst="rect">
            <a:avLst/>
          </a:prstGeom>
        </p:spPr>
      </p:pic>
      <p:pic>
        <p:nvPicPr>
          <p:cNvPr id="1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3386" y="1400943"/>
            <a:ext cx="609600" cy="609600"/>
          </a:xfrm>
          <a:prstGeom prst="rect">
            <a:avLst/>
          </a:prstGeom>
        </p:spPr>
      </p:pic>
      <p:pic>
        <p:nvPicPr>
          <p:cNvPr id="1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71046" y="1963977"/>
            <a:ext cx="609600" cy="609600"/>
          </a:xfrm>
          <a:prstGeom prst="rect">
            <a:avLst/>
          </a:prstGeom>
        </p:spPr>
      </p:pic>
      <p:pic>
        <p:nvPicPr>
          <p:cNvPr id="1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52868" y="2440768"/>
            <a:ext cx="609600" cy="609600"/>
          </a:xfrm>
          <a:prstGeom prst="rect">
            <a:avLst/>
          </a:prstGeom>
        </p:spPr>
      </p:pic>
      <p:pic>
        <p:nvPicPr>
          <p:cNvPr id="2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3035103"/>
            <a:ext cx="609600" cy="609600"/>
          </a:xfrm>
          <a:prstGeom prst="rect">
            <a:avLst/>
          </a:prstGeom>
        </p:spPr>
      </p:pic>
      <p:pic>
        <p:nvPicPr>
          <p:cNvPr id="3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4319536"/>
            <a:ext cx="609600" cy="609600"/>
          </a:xfrm>
          <a:prstGeom prst="rect">
            <a:avLst/>
          </a:prstGeom>
        </p:spPr>
      </p:pic>
      <p:pic>
        <p:nvPicPr>
          <p:cNvPr id="6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25446" y="4501859"/>
            <a:ext cx="609600" cy="609600"/>
          </a:xfrm>
          <a:prstGeom prst="rect">
            <a:avLst/>
          </a:prstGeom>
        </p:spPr>
      </p:pic>
      <p:pic>
        <p:nvPicPr>
          <p:cNvPr id="4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817402" y="6149103"/>
            <a:ext cx="609600" cy="609600"/>
          </a:xfrm>
          <a:prstGeom prst="rect">
            <a:avLst/>
          </a:prstGeom>
        </p:spPr>
      </p:pic>
      <p:pic>
        <p:nvPicPr>
          <p:cNvPr id="5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495600" y="5949280"/>
            <a:ext cx="609600" cy="609600"/>
          </a:xfrm>
          <a:prstGeom prst="rect">
            <a:avLst/>
          </a:prstGeom>
        </p:spPr>
      </p:pic>
      <p:pic>
        <p:nvPicPr>
          <p:cNvPr id="5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68348" y="6174807"/>
            <a:ext cx="609600" cy="609600"/>
          </a:xfrm>
          <a:prstGeom prst="rect">
            <a:avLst/>
          </a:prstGeom>
        </p:spPr>
      </p:pic>
      <p:pic>
        <p:nvPicPr>
          <p:cNvPr id="4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81763" y="1813146"/>
            <a:ext cx="609600" cy="609600"/>
          </a:xfrm>
          <a:prstGeom prst="rect">
            <a:avLst/>
          </a:prstGeom>
        </p:spPr>
      </p:pic>
      <p:pic>
        <p:nvPicPr>
          <p:cNvPr id="2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97968" y="5436326"/>
            <a:ext cx="609600" cy="609600"/>
          </a:xfrm>
          <a:prstGeom prst="rect">
            <a:avLst/>
          </a:prstGeom>
        </p:spPr>
      </p:pic>
      <p:pic>
        <p:nvPicPr>
          <p:cNvPr id="3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21996" y="6134622"/>
            <a:ext cx="609600" cy="609600"/>
          </a:xfrm>
          <a:prstGeom prst="rect">
            <a:avLst/>
          </a:prstGeom>
        </p:spPr>
      </p:pic>
      <p:pic>
        <p:nvPicPr>
          <p:cNvPr id="48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80139" y="6076966"/>
            <a:ext cx="609600" cy="609600"/>
          </a:xfrm>
          <a:prstGeom prst="rect">
            <a:avLst/>
          </a:prstGeom>
        </p:spPr>
      </p:pic>
      <p:pic>
        <p:nvPicPr>
          <p:cNvPr id="4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16644" y="1659177"/>
            <a:ext cx="609600" cy="609600"/>
          </a:xfrm>
          <a:prstGeom prst="rect">
            <a:avLst/>
          </a:prstGeom>
        </p:spPr>
      </p:pic>
      <p:pic>
        <p:nvPicPr>
          <p:cNvPr id="37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322767" y="1584633"/>
            <a:ext cx="609600" cy="609600"/>
          </a:xfrm>
          <a:prstGeom prst="rect">
            <a:avLst/>
          </a:prstGeom>
        </p:spPr>
      </p:pic>
      <p:pic>
        <p:nvPicPr>
          <p:cNvPr id="4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29997" y="3580247"/>
            <a:ext cx="609600" cy="609600"/>
          </a:xfrm>
          <a:prstGeom prst="rect">
            <a:avLst/>
          </a:prstGeom>
        </p:spPr>
      </p:pic>
      <p:pic>
        <p:nvPicPr>
          <p:cNvPr id="2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48898" y="4941007"/>
            <a:ext cx="609600" cy="609600"/>
          </a:xfrm>
          <a:prstGeom prst="rect">
            <a:avLst/>
          </a:prstGeom>
        </p:spPr>
      </p:pic>
      <p:pic>
        <p:nvPicPr>
          <p:cNvPr id="3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4941168"/>
            <a:ext cx="609600" cy="609600"/>
          </a:xfrm>
          <a:prstGeom prst="rect">
            <a:avLst/>
          </a:prstGeom>
        </p:spPr>
      </p:pic>
      <p:pic>
        <p:nvPicPr>
          <p:cNvPr id="5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58581" y="6174807"/>
            <a:ext cx="609600" cy="609600"/>
          </a:xfrm>
          <a:prstGeom prst="rect">
            <a:avLst/>
          </a:prstGeom>
        </p:spPr>
      </p:pic>
      <p:pic>
        <p:nvPicPr>
          <p:cNvPr id="5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52931" y="6077184"/>
            <a:ext cx="609600" cy="609600"/>
          </a:xfrm>
          <a:prstGeom prst="rect">
            <a:avLst/>
          </a:prstGeom>
        </p:spPr>
      </p:pic>
      <p:pic>
        <p:nvPicPr>
          <p:cNvPr id="5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13140" y="6149103"/>
            <a:ext cx="609600" cy="609600"/>
          </a:xfrm>
          <a:prstGeom prst="rect">
            <a:avLst/>
          </a:prstGeom>
        </p:spPr>
      </p:pic>
      <p:pic>
        <p:nvPicPr>
          <p:cNvPr id="55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458163" y="6201578"/>
            <a:ext cx="609600" cy="609600"/>
          </a:xfrm>
          <a:prstGeom prst="rect">
            <a:avLst/>
          </a:prstGeom>
        </p:spPr>
      </p:pic>
      <p:pic>
        <p:nvPicPr>
          <p:cNvPr id="56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945765" y="6121501"/>
            <a:ext cx="609600" cy="609600"/>
          </a:xfrm>
          <a:prstGeom prst="rect">
            <a:avLst/>
          </a:prstGeom>
        </p:spPr>
      </p:pic>
      <p:pic>
        <p:nvPicPr>
          <p:cNvPr id="5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80782" y="6113407"/>
            <a:ext cx="609600" cy="609600"/>
          </a:xfrm>
          <a:prstGeom prst="rect">
            <a:avLst/>
          </a:prstGeom>
        </p:spPr>
      </p:pic>
      <p:pic>
        <p:nvPicPr>
          <p:cNvPr id="3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96101" y="1584633"/>
            <a:ext cx="609600" cy="609600"/>
          </a:xfrm>
          <a:prstGeom prst="rect">
            <a:avLst/>
          </a:prstGeom>
        </p:spPr>
      </p:pic>
      <p:pic>
        <p:nvPicPr>
          <p:cNvPr id="3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202576" y="2134101"/>
            <a:ext cx="609600" cy="609600"/>
          </a:xfrm>
          <a:prstGeom prst="rect">
            <a:avLst/>
          </a:prstGeom>
        </p:spPr>
      </p:pic>
      <p:pic>
        <p:nvPicPr>
          <p:cNvPr id="4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01231" y="521652"/>
            <a:ext cx="609600" cy="609600"/>
          </a:xfrm>
          <a:prstGeom prst="rect">
            <a:avLst/>
          </a:prstGeom>
        </p:spPr>
      </p:pic>
      <p:pic>
        <p:nvPicPr>
          <p:cNvPr id="4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119468" y="975033"/>
            <a:ext cx="609600" cy="609600"/>
          </a:xfrm>
          <a:prstGeom prst="rect">
            <a:avLst/>
          </a:prstGeom>
        </p:spPr>
      </p:pic>
      <p:pic>
        <p:nvPicPr>
          <p:cNvPr id="4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13167" y="1203546"/>
            <a:ext cx="609600" cy="609600"/>
          </a:xfrm>
          <a:prstGeom prst="rect">
            <a:avLst/>
          </a:prstGeom>
        </p:spPr>
      </p:pic>
      <p:pic>
        <p:nvPicPr>
          <p:cNvPr id="4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814668" y="2328474"/>
            <a:ext cx="609600" cy="609600"/>
          </a:xfrm>
          <a:prstGeom prst="rect">
            <a:avLst/>
          </a:prstGeom>
        </p:spPr>
      </p:pic>
      <p:pic>
        <p:nvPicPr>
          <p:cNvPr id="44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89812" y="2938074"/>
            <a:ext cx="609600" cy="609600"/>
          </a:xfrm>
          <a:prstGeom prst="rect">
            <a:avLst/>
          </a:prstGeom>
        </p:spPr>
      </p:pic>
      <p:pic>
        <p:nvPicPr>
          <p:cNvPr id="12" name="Picture 35" descr="C:\Users\Гоарик\Desktop\Кросворды\животные\image1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68" y="3846055"/>
            <a:ext cx="638366" cy="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https://c.pxhere.com/photos/31/ae/farmhouse_museum_marie_antoinette_hameau_de_la_pure-877875.jpg!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Гоарик\Desktop\Кросворды\для красворда\животные\1362573065_a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24" b="89888" l="282" r="91831">
                        <a14:foregroundMark x1="89577" y1="26966" x2="91831" y2="48315"/>
                        <a14:foregroundMark x1="78592" y1="62360" x2="74366" y2="61798"/>
                        <a14:foregroundMark x1="84789" y1="57865" x2="73803" y2="55618"/>
                        <a14:foregroundMark x1="81408" y1="59551" x2="75493" y2="57865"/>
                        <a14:foregroundMark x1="10141" y1="81461" x2="5070" y2="79775"/>
                        <a14:foregroundMark x1="45634" y1="88202" x2="35211" y2="87079"/>
                        <a14:foregroundMark x1="60282" y1="12921" x2="61972" y2="1124"/>
                        <a14:foregroundMark x1="5634" y1="80899" x2="282" y2="85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217" flipH="1">
            <a:off x="8779208" y="5815933"/>
            <a:ext cx="1653506" cy="5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http://thumbs.dreamstime.com/thumb_444/12556097244K2qd9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52" l="79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33" b="4282"/>
          <a:stretch>
            <a:fillRect/>
          </a:stretch>
        </p:blipFill>
        <p:spPr bwMode="auto">
          <a:xfrm flipH="1">
            <a:off x="3431812" y="4953913"/>
            <a:ext cx="1607272" cy="18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C:\Users\Гоарик\Desktop\Кросворды\животные\1_w2242XN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829" b="6740"/>
          <a:stretch>
            <a:fillRect/>
          </a:stretch>
        </p:blipFill>
        <p:spPr bwMode="auto">
          <a:xfrm flipH="1">
            <a:off x="319903" y="3201747"/>
            <a:ext cx="912510" cy="10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http://img-fotki.yandex.ru/get/9162/47407354.c9b/0_12f111_8b999fa9_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87" y="1073045"/>
            <a:ext cx="89253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3" descr="http://s017.radikal.ru/i404/1201/5b/8ccd885208f8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5096" y1="78365" x2="35577" y2="89904"/>
                        <a14:foregroundMark x1="44231" y1="78846" x2="35577" y2="97115"/>
                        <a14:foregroundMark x1="35096" y1="97115" x2="30769" y2="97115"/>
                        <a14:foregroundMark x1="34135" y1="76923" x2="31731" y2="89904"/>
                        <a14:foregroundMark x1="87019" y1="72596" x2="81731" y2="92308"/>
                        <a14:foregroundMark x1="97115" y1="71635" x2="92308" y2="95673"/>
                        <a14:foregroundMark x1="41827" y1="93750" x2="33173" y2="9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22" y="3296871"/>
            <a:ext cx="1632824" cy="173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69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21436" r="21951" b="3365"/>
          <a:stretch>
            <a:fillRect/>
          </a:stretch>
        </p:blipFill>
        <p:spPr bwMode="auto">
          <a:xfrm rot="21448606" flipH="1">
            <a:off x="993821" y="4630729"/>
            <a:ext cx="968641" cy="6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3" descr="http://img-fotki.yandex.ru/get/6715/16969765.1a3/0_7f72d_6924da89_ori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9316" y="5157487"/>
            <a:ext cx="1551497" cy="16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Картинки по запросу СОБАКА ФОТО"/>
          <p:cNvSpPr>
            <a:spLocks noChangeAspect="1" noChangeArrowheads="1"/>
          </p:cNvSpPr>
          <p:nvPr/>
        </p:nvSpPr>
        <p:spPr bwMode="auto">
          <a:xfrm>
            <a:off x="1831976" y="-1455738"/>
            <a:ext cx="4524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СОБАКА ФОТО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13" b="100000" l="0" r="99791">
                        <a14:backgroundMark x1="33927" y1="76338" x2="45550" y2="99014"/>
                        <a14:backgroundMark x1="2408" y1="85352" x2="8168" y2="99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070032"/>
            <a:ext cx="1546564" cy="11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Гоарик\Desktop\Кросворды\для красворда\животные\7610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49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" t="5063" b="423"/>
          <a:stretch>
            <a:fillRect/>
          </a:stretch>
        </p:blipFill>
        <p:spPr bwMode="auto">
          <a:xfrm flipH="1">
            <a:off x="10420242" y="4054352"/>
            <a:ext cx="1565241" cy="15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http://i053.radikal.ru/1007/bd/0e8dba61eefc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48" b="95904" l="0" r="100000">
                        <a14:backgroundMark x1="65986" y1="87031" x2="27891" y2="8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2225" y="2021932"/>
            <a:ext cx="931083" cy="9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8" descr="http://scp.net.ua/wp-content/uploads/2013/04/%D1%81%D0%BE%D0%B2%D0%B0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06" y="1239300"/>
            <a:ext cx="827917" cy="82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0" descr="http://www.biodat.ru/db/rb/pic/291.jpg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563" b="100000" l="10000" r="90000">
                        <a14:foregroundMark x1="24167" y1="12500" x2="45833" y2="29167"/>
                        <a14:foregroundMark x1="27083" y1="12500" x2="30417" y2="7292"/>
                        <a14:foregroundMark x1="20833" y1="12500" x2="32083" y2="8333"/>
                        <a14:backgroundMark x1="47083" y1="85938" x2="69583" y2="92708"/>
                        <a14:backgroundMark x1="17917" y1="70833" x2="27083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0" r="13073" b="7368"/>
          <a:stretch/>
        </p:blipFill>
        <p:spPr bwMode="auto">
          <a:xfrm>
            <a:off x="2246504" y="1347219"/>
            <a:ext cx="1125693" cy="10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http://meat.grantopt.ru/d/306374/d/indeykaoptom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30" y="3747204"/>
            <a:ext cx="913131" cy="8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 descr="http://900igr.net/Detskie_prezentatsii/nasekomye_i_ptitsy/Ptitsy_5.files/slide0004_image006.jp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3820" l="0" r="100000">
                        <a14:foregroundMark x1="12137" y1="11798" x2="1055" y2="13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21" y="3570053"/>
            <a:ext cx="755991" cy="71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C:\Users\Гоарик\Desktop\Кросворды\животные\baran-schleich-13726.jp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25" y="5629585"/>
            <a:ext cx="1324623" cy="113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 descr="C:\Users\Гоарик\Desktop\Кросворды\животные\rId15.jp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7381" b="87381" l="6891" r="86891">
                        <a14:backgroundMark x1="57647" y1="76429" x2="46218" y2="88571"/>
                        <a14:backgroundMark x1="64874" y1="76429" x2="55798" y2="94524"/>
                        <a14:backgroundMark x1="79832" y1="80238" x2="74454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46" y="5179456"/>
            <a:ext cx="1962540" cy="18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C:\Users\Гоарик\Desktop\Кросворды\животные\4652340-thumb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29" y="4320666"/>
            <a:ext cx="1515232" cy="11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C:\Users\Гоарик\Desktop\Кросворды\животные\bur_medv.jpg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8718" b="97949" l="4373" r="82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614" r="12572" b="5257"/>
          <a:stretch>
            <a:fillRect/>
          </a:stretch>
        </p:blipFill>
        <p:spPr bwMode="auto">
          <a:xfrm flipH="1">
            <a:off x="6806202" y="4549905"/>
            <a:ext cx="1663273" cy="10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6" descr="http://stphotoshop.ru/_nw/0/52053154.pn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887" r="16352" b="4055"/>
          <a:stretch/>
        </p:blipFill>
        <p:spPr bwMode="auto">
          <a:xfrm>
            <a:off x="1664255" y="3135877"/>
            <a:ext cx="958695" cy="15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C:\Users\Гоарик\Desktop\Кросворды\животные\im11ages.jpg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8696" b="97826" l="0" r="100000">
                        <a14:backgroundMark x1="12785" y1="69565" x2="38813" y2="78696"/>
                        <a14:backgroundMark x1="71689" y1="86957" x2="75799" y2="73478"/>
                        <a14:backgroundMark x1="57991" y1="76957" x2="59361" y2="8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7269"/>
          <a:stretch>
            <a:fillRect/>
          </a:stretch>
        </p:blipFill>
        <p:spPr bwMode="auto">
          <a:xfrm rot="387836">
            <a:off x="1608200" y="5492029"/>
            <a:ext cx="1425015" cy="1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9" descr="C:\Users\Гоарик\Desktop\Кросворды\для красворда\животные\images.jpg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4781" b="95219" l="9453" r="90050">
                        <a14:foregroundMark x1="78607" y1="10359" x2="86567" y2="7171"/>
                        <a14:foregroundMark x1="80100" y1="5179" x2="90547" y2="11554"/>
                        <a14:foregroundMark x1="48756" y1="87649" x2="56716" y2="95219"/>
                        <a14:foregroundMark x1="64721" y1="92430" x2="65672" y2="92430"/>
                        <a14:foregroundMark x1="57711" y1="92430" x2="60722" y2="92430"/>
                        <a14:foregroundMark x1="61033" y1="90703" x2="62963" y2="90261"/>
                        <a14:backgroundMark x1="62189" y1="89243" x2="62189" y2="89243"/>
                        <a14:backgroundMark x1="62189" y1="91235" x2="65672" y2="91235"/>
                        <a14:backgroundMark x1="60199" y1="84064" x2="63184" y2="85259"/>
                        <a14:backgroundMark x1="58706" y1="82869" x2="65672" y2="87251"/>
                        <a14:backgroundMark x1="56219" y1="83267" x2="56219" y2="84861"/>
                        <a14:backgroundMark x1="60697" y1="90438" x2="59204" y2="91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97" y="4371501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 descr="C:\Users\Гоарик\Desktop\Кросворды\для красворда\животные\elitefon.ru_7071.jpg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9677" b="95853" l="17379" r="73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6950" r="20918" b="5190"/>
          <a:stretch>
            <a:fillRect/>
          </a:stretch>
        </p:blipFill>
        <p:spPr bwMode="auto">
          <a:xfrm>
            <a:off x="4879990" y="5895370"/>
            <a:ext cx="876707" cy="8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B9AD99C-76DF-B7EE-A51C-59B5D16EDBE6}"/>
              </a:ext>
            </a:extLst>
          </p:cNvPr>
          <p:cNvSpPr txBox="1"/>
          <p:nvPr/>
        </p:nvSpPr>
        <p:spPr bwMode="auto">
          <a:xfrm>
            <a:off x="1566646" y="9047"/>
            <a:ext cx="9144000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y-AM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ԸՆՏԱՆԻ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ԿԵՆԴԱՆԻՆԵՐ </a:t>
            </a:r>
            <a:r>
              <a:rPr lang="hy-AM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Ու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ԹՌՉՈՒՆՆԵՐ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CFA5AD6-B3BB-6B1A-9DA6-3B27713A389F}"/>
              </a:ext>
            </a:extLst>
          </p:cNvPr>
          <p:cNvSpPr/>
          <p:nvPr/>
        </p:nvSpPr>
        <p:spPr>
          <a:xfrm>
            <a:off x="5474832" y="573510"/>
            <a:ext cx="6411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ԸՆՏՐԻ՛Ր ԱՎԵԼՈՐԴՆԵՐԻՆ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453CC05-2765-71BC-1EE2-0F1886E2701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10000" b="92857" l="10000" r="93571">
                        <a14:foregroundMark x1="45286" y1="91000" x2="49429" y2="92571"/>
                        <a14:foregroundMark x1="92000" y1="52286" x2="92000" y2="52286"/>
                        <a14:foregroundMark x1="90714" y1="52714" x2="93714" y2="63143"/>
                        <a14:foregroundMark x1="93714" y1="63143" x2="93000" y2="68143"/>
                        <a14:foregroundMark x1="56714" y1="84286" x2="52571" y2="92857"/>
                        <a14:foregroundMark x1="90143" y1="49571" x2="92143" y2="51429"/>
                        <a14:backgroundMark x1="60857" y1="84571" x2="57596" y2="88044"/>
                        <a14:backgroundMark x1="70000" y1="84000" x2="67714" y2="85000"/>
                        <a14:backgroundMark x1="41429" y1="87714" x2="42429" y2="88571"/>
                      </a14:backgroundRemoval>
                    </a14:imgEffect>
                  </a14:imgLayer>
                </a14:imgProps>
              </a:ext>
            </a:extLst>
          </a:blip>
          <a:srcRect l="7769" t="8908" r="5403" b="6517"/>
          <a:stretch/>
        </p:blipFill>
        <p:spPr>
          <a:xfrm flipH="1">
            <a:off x="194356" y="5226546"/>
            <a:ext cx="1226512" cy="11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5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5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2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2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52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52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849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37736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49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audio>
              <p:cMediaNode vol="30189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49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0189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849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755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849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32075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84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39623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849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2642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4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8868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84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24528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84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20755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84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6981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24528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37736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849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13208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24528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8868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3208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6981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3208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22642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37736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30189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755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26415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30189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8868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849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26415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8333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2849">
              <a:schemeClr val="bg2">
                <a:tint val="90000"/>
                <a:satMod val="92000"/>
                <a:lumMod val="120000"/>
              </a:schemeClr>
            </a:gs>
            <a:gs pos="31285">
              <a:schemeClr val="bg2">
                <a:tint val="90000"/>
                <a:satMod val="92000"/>
                <a:lumMod val="120000"/>
              </a:schemeClr>
            </a:gs>
            <a:gs pos="5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CE358-18A1-ADD8-A0EF-268F06FE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4" y="0"/>
            <a:ext cx="12192000" cy="685800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38150"/>
            <a:ext cx="6985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3" descr="http://3.bp.blogspot.com/-k7x46c-kTWg/Tkn1QqW1MfI/AAAAAAAAAxY/nWKHPCuDHtI/s190/s1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645024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DDB78-73EF-B3AF-1C2F-8C46A9B309CE}"/>
              </a:ext>
            </a:extLst>
          </p:cNvPr>
          <p:cNvSpPr txBox="1"/>
          <p:nvPr/>
        </p:nvSpPr>
        <p:spPr>
          <a:xfrm>
            <a:off x="3611724" y="1628800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Zvuk_-_Pravilnyj_otvet_(iPleer.fm)">
            <a:hlinkClick r:id="" action="ppaction://media"/>
            <a:extLst>
              <a:ext uri="{FF2B5EF4-FFF2-40B4-BE49-F238E27FC236}">
                <a16:creationId xmlns:a16="http://schemas.microsoft.com/office/drawing/2014/main" id="{864FB213-0E10-0FEF-D40B-79186550C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855" y="5964294"/>
            <a:ext cx="609600" cy="609600"/>
          </a:xfrm>
          <a:prstGeom prst="rect">
            <a:avLst/>
          </a:prstGeom>
        </p:spPr>
      </p:pic>
      <p:pic>
        <p:nvPicPr>
          <p:cNvPr id="5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12594" y="6201578"/>
            <a:ext cx="609600" cy="609600"/>
          </a:xfrm>
          <a:prstGeom prst="rect">
            <a:avLst/>
          </a:prstGeom>
        </p:spPr>
      </p:pic>
      <p:pic>
        <p:nvPicPr>
          <p:cNvPr id="2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7394" y="3671001"/>
            <a:ext cx="609600" cy="609600"/>
          </a:xfrm>
          <a:prstGeom prst="rect">
            <a:avLst/>
          </a:prstGeom>
        </p:spPr>
      </p:pic>
      <p:pic>
        <p:nvPicPr>
          <p:cNvPr id="5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71046" y="5718681"/>
            <a:ext cx="609600" cy="609600"/>
          </a:xfrm>
          <a:prstGeom prst="rect">
            <a:avLst/>
          </a:prstGeom>
        </p:spPr>
      </p:pic>
      <p:pic>
        <p:nvPicPr>
          <p:cNvPr id="6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347767" y="6113407"/>
            <a:ext cx="609600" cy="609600"/>
          </a:xfrm>
          <a:prstGeom prst="rect">
            <a:avLst/>
          </a:prstGeom>
        </p:spPr>
      </p:pic>
      <p:pic>
        <p:nvPicPr>
          <p:cNvPr id="6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0151" y="6047503"/>
            <a:ext cx="609600" cy="609600"/>
          </a:xfrm>
          <a:prstGeom prst="rect">
            <a:avLst/>
          </a:prstGeom>
        </p:spPr>
      </p:pic>
      <p:pic>
        <p:nvPicPr>
          <p:cNvPr id="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0151" y="124370"/>
            <a:ext cx="609600" cy="609600"/>
          </a:xfrm>
          <a:prstGeom prst="rect">
            <a:avLst/>
          </a:prstGeom>
        </p:spPr>
      </p:pic>
      <p:pic>
        <p:nvPicPr>
          <p:cNvPr id="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826452"/>
            <a:ext cx="609600" cy="609600"/>
          </a:xfrm>
          <a:prstGeom prst="rect">
            <a:avLst/>
          </a:prstGeom>
        </p:spPr>
      </p:pic>
      <p:pic>
        <p:nvPicPr>
          <p:cNvPr id="1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63386" y="1400943"/>
            <a:ext cx="609600" cy="609600"/>
          </a:xfrm>
          <a:prstGeom prst="rect">
            <a:avLst/>
          </a:prstGeom>
        </p:spPr>
      </p:pic>
      <p:pic>
        <p:nvPicPr>
          <p:cNvPr id="1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71046" y="1963977"/>
            <a:ext cx="609600" cy="609600"/>
          </a:xfrm>
          <a:prstGeom prst="rect">
            <a:avLst/>
          </a:prstGeom>
        </p:spPr>
      </p:pic>
      <p:pic>
        <p:nvPicPr>
          <p:cNvPr id="1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52868" y="2440768"/>
            <a:ext cx="609600" cy="609600"/>
          </a:xfrm>
          <a:prstGeom prst="rect">
            <a:avLst/>
          </a:prstGeom>
        </p:spPr>
      </p:pic>
      <p:pic>
        <p:nvPicPr>
          <p:cNvPr id="2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3035103"/>
            <a:ext cx="609600" cy="609600"/>
          </a:xfrm>
          <a:prstGeom prst="rect">
            <a:avLst/>
          </a:prstGeom>
        </p:spPr>
      </p:pic>
      <p:pic>
        <p:nvPicPr>
          <p:cNvPr id="3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4610" y="4319536"/>
            <a:ext cx="609600" cy="609600"/>
          </a:xfrm>
          <a:prstGeom prst="rect">
            <a:avLst/>
          </a:prstGeom>
        </p:spPr>
      </p:pic>
      <p:pic>
        <p:nvPicPr>
          <p:cNvPr id="6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925446" y="4501859"/>
            <a:ext cx="609600" cy="609600"/>
          </a:xfrm>
          <a:prstGeom prst="rect">
            <a:avLst/>
          </a:prstGeom>
        </p:spPr>
      </p:pic>
      <p:pic>
        <p:nvPicPr>
          <p:cNvPr id="49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817402" y="6149103"/>
            <a:ext cx="609600" cy="609600"/>
          </a:xfrm>
          <a:prstGeom prst="rect">
            <a:avLst/>
          </a:prstGeom>
        </p:spPr>
      </p:pic>
      <p:pic>
        <p:nvPicPr>
          <p:cNvPr id="5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495600" y="5949280"/>
            <a:ext cx="609600" cy="609600"/>
          </a:xfrm>
          <a:prstGeom prst="rect">
            <a:avLst/>
          </a:prstGeom>
        </p:spPr>
      </p:pic>
      <p:pic>
        <p:nvPicPr>
          <p:cNvPr id="5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568348" y="6174807"/>
            <a:ext cx="609600" cy="609600"/>
          </a:xfrm>
          <a:prstGeom prst="rect">
            <a:avLst/>
          </a:prstGeom>
        </p:spPr>
      </p:pic>
      <p:pic>
        <p:nvPicPr>
          <p:cNvPr id="4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81763" y="1813146"/>
            <a:ext cx="609600" cy="609600"/>
          </a:xfrm>
          <a:prstGeom prst="rect">
            <a:avLst/>
          </a:prstGeom>
        </p:spPr>
      </p:pic>
      <p:pic>
        <p:nvPicPr>
          <p:cNvPr id="2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97968" y="5436326"/>
            <a:ext cx="609600" cy="609600"/>
          </a:xfrm>
          <a:prstGeom prst="rect">
            <a:avLst/>
          </a:prstGeom>
        </p:spPr>
      </p:pic>
      <p:pic>
        <p:nvPicPr>
          <p:cNvPr id="3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21996" y="6134622"/>
            <a:ext cx="609600" cy="609600"/>
          </a:xfrm>
          <a:prstGeom prst="rect">
            <a:avLst/>
          </a:prstGeom>
        </p:spPr>
      </p:pic>
      <p:pic>
        <p:nvPicPr>
          <p:cNvPr id="48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80139" y="6076966"/>
            <a:ext cx="609600" cy="609600"/>
          </a:xfrm>
          <a:prstGeom prst="rect">
            <a:avLst/>
          </a:prstGeom>
        </p:spPr>
      </p:pic>
      <p:pic>
        <p:nvPicPr>
          <p:cNvPr id="4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16644" y="1659177"/>
            <a:ext cx="609600" cy="609600"/>
          </a:xfrm>
          <a:prstGeom prst="rect">
            <a:avLst/>
          </a:prstGeom>
        </p:spPr>
      </p:pic>
      <p:pic>
        <p:nvPicPr>
          <p:cNvPr id="37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322767" y="1584633"/>
            <a:ext cx="609600" cy="609600"/>
          </a:xfrm>
          <a:prstGeom prst="rect">
            <a:avLst/>
          </a:prstGeom>
        </p:spPr>
      </p:pic>
      <p:pic>
        <p:nvPicPr>
          <p:cNvPr id="4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29997" y="3580247"/>
            <a:ext cx="609600" cy="609600"/>
          </a:xfrm>
          <a:prstGeom prst="rect">
            <a:avLst/>
          </a:prstGeom>
        </p:spPr>
      </p:pic>
      <p:pic>
        <p:nvPicPr>
          <p:cNvPr id="2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48898" y="4941007"/>
            <a:ext cx="609600" cy="609600"/>
          </a:xfrm>
          <a:prstGeom prst="rect">
            <a:avLst/>
          </a:prstGeom>
        </p:spPr>
      </p:pic>
      <p:pic>
        <p:nvPicPr>
          <p:cNvPr id="3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24000" y="4941168"/>
            <a:ext cx="609600" cy="609600"/>
          </a:xfrm>
          <a:prstGeom prst="rect">
            <a:avLst/>
          </a:prstGeom>
        </p:spPr>
      </p:pic>
      <p:pic>
        <p:nvPicPr>
          <p:cNvPr id="5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58581" y="6174807"/>
            <a:ext cx="609600" cy="609600"/>
          </a:xfrm>
          <a:prstGeom prst="rect">
            <a:avLst/>
          </a:prstGeom>
        </p:spPr>
      </p:pic>
      <p:pic>
        <p:nvPicPr>
          <p:cNvPr id="5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952931" y="6077184"/>
            <a:ext cx="609600" cy="609600"/>
          </a:xfrm>
          <a:prstGeom prst="rect">
            <a:avLst/>
          </a:prstGeom>
        </p:spPr>
      </p:pic>
      <p:pic>
        <p:nvPicPr>
          <p:cNvPr id="5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713140" y="6149103"/>
            <a:ext cx="609600" cy="609600"/>
          </a:xfrm>
          <a:prstGeom prst="rect">
            <a:avLst/>
          </a:prstGeom>
        </p:spPr>
      </p:pic>
      <p:pic>
        <p:nvPicPr>
          <p:cNvPr id="55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458163" y="6201578"/>
            <a:ext cx="609600" cy="609600"/>
          </a:xfrm>
          <a:prstGeom prst="rect">
            <a:avLst/>
          </a:prstGeom>
        </p:spPr>
      </p:pic>
      <p:pic>
        <p:nvPicPr>
          <p:cNvPr id="56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945765" y="6121501"/>
            <a:ext cx="609600" cy="609600"/>
          </a:xfrm>
          <a:prstGeom prst="rect">
            <a:avLst/>
          </a:prstGeom>
        </p:spPr>
      </p:pic>
      <p:pic>
        <p:nvPicPr>
          <p:cNvPr id="5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80782" y="6113407"/>
            <a:ext cx="609600" cy="609600"/>
          </a:xfrm>
          <a:prstGeom prst="rect">
            <a:avLst/>
          </a:prstGeom>
        </p:spPr>
      </p:pic>
      <p:pic>
        <p:nvPicPr>
          <p:cNvPr id="3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196101" y="1584633"/>
            <a:ext cx="609600" cy="609600"/>
          </a:xfrm>
          <a:prstGeom prst="rect">
            <a:avLst/>
          </a:prstGeom>
        </p:spPr>
      </p:pic>
      <p:pic>
        <p:nvPicPr>
          <p:cNvPr id="3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202576" y="2134101"/>
            <a:ext cx="609600" cy="609600"/>
          </a:xfrm>
          <a:prstGeom prst="rect">
            <a:avLst/>
          </a:prstGeom>
        </p:spPr>
      </p:pic>
      <p:pic>
        <p:nvPicPr>
          <p:cNvPr id="4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601231" y="521652"/>
            <a:ext cx="609600" cy="609600"/>
          </a:xfrm>
          <a:prstGeom prst="rect">
            <a:avLst/>
          </a:prstGeom>
        </p:spPr>
      </p:pic>
      <p:pic>
        <p:nvPicPr>
          <p:cNvPr id="4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119468" y="975033"/>
            <a:ext cx="609600" cy="609600"/>
          </a:xfrm>
          <a:prstGeom prst="rect">
            <a:avLst/>
          </a:prstGeom>
        </p:spPr>
      </p:pic>
      <p:pic>
        <p:nvPicPr>
          <p:cNvPr id="4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13167" y="1203546"/>
            <a:ext cx="609600" cy="609600"/>
          </a:xfrm>
          <a:prstGeom prst="rect">
            <a:avLst/>
          </a:prstGeom>
        </p:spPr>
      </p:pic>
      <p:pic>
        <p:nvPicPr>
          <p:cNvPr id="4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814668" y="2328474"/>
            <a:ext cx="609600" cy="609600"/>
          </a:xfrm>
          <a:prstGeom prst="rect">
            <a:avLst/>
          </a:prstGeom>
        </p:spPr>
      </p:pic>
      <p:pic>
        <p:nvPicPr>
          <p:cNvPr id="44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789812" y="2938074"/>
            <a:ext cx="609600" cy="609600"/>
          </a:xfrm>
          <a:prstGeom prst="rect">
            <a:avLst/>
          </a:prstGeom>
        </p:spPr>
      </p:pic>
      <p:pic>
        <p:nvPicPr>
          <p:cNvPr id="12" name="Picture 35" descr="C:\Users\Гоарик\Desktop\Кросворды\животные\image1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68" y="3846055"/>
            <a:ext cx="638366" cy="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https://c.pxhere.com/photos/31/ae/farmhouse_museum_marie_antoinette_hameau_de_la_pure-877875.jpg!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Гоарик\Desktop\Кросворды\для красворда\животные\1362573065_a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24" b="89888" l="282" r="91831">
                        <a14:foregroundMark x1="89577" y1="26966" x2="91831" y2="48315"/>
                        <a14:foregroundMark x1="78592" y1="62360" x2="74366" y2="61798"/>
                        <a14:foregroundMark x1="84789" y1="57865" x2="73803" y2="55618"/>
                        <a14:foregroundMark x1="81408" y1="59551" x2="75493" y2="57865"/>
                        <a14:foregroundMark x1="10141" y1="81461" x2="5070" y2="79775"/>
                        <a14:foregroundMark x1="45634" y1="88202" x2="35211" y2="87079"/>
                        <a14:foregroundMark x1="60282" y1="12921" x2="61972" y2="1124"/>
                        <a14:foregroundMark x1="5634" y1="80899" x2="282" y2="85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2217" flipH="1">
            <a:off x="8779208" y="5815933"/>
            <a:ext cx="1653506" cy="5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http://thumbs.dreamstime.com/thumb_444/12556097244K2qd9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652" l="79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33" b="4282"/>
          <a:stretch>
            <a:fillRect/>
          </a:stretch>
        </p:blipFill>
        <p:spPr bwMode="auto">
          <a:xfrm flipH="1">
            <a:off x="3431812" y="4953913"/>
            <a:ext cx="1607272" cy="18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C:\Users\Гоарик\Desktop\Кросворды\животные\1_w2242XN8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829" b="6740"/>
          <a:stretch>
            <a:fillRect/>
          </a:stretch>
        </p:blipFill>
        <p:spPr bwMode="auto">
          <a:xfrm flipH="1">
            <a:off x="319903" y="3201747"/>
            <a:ext cx="912510" cy="10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5" descr="http://img-fotki.yandex.ru/get/9162/47407354.c9b/0_12f111_8b999fa9_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87" y="1073045"/>
            <a:ext cx="89253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3" descr="http://s017.radikal.ru/i404/1201/5b/8ccd885208f8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5096" y1="78365" x2="35577" y2="89904"/>
                        <a14:foregroundMark x1="44231" y1="78846" x2="35577" y2="97115"/>
                        <a14:foregroundMark x1="35096" y1="97115" x2="30769" y2="97115"/>
                        <a14:foregroundMark x1="34135" y1="76923" x2="31731" y2="89904"/>
                        <a14:foregroundMark x1="87019" y1="72596" x2="81731" y2="92308"/>
                        <a14:foregroundMark x1="97115" y1="71635" x2="92308" y2="95673"/>
                        <a14:foregroundMark x1="41827" y1="93750" x2="33173" y2="9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22" y="3296871"/>
            <a:ext cx="1632824" cy="173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69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21436" r="21951" b="3365"/>
          <a:stretch>
            <a:fillRect/>
          </a:stretch>
        </p:blipFill>
        <p:spPr bwMode="auto">
          <a:xfrm rot="21448606" flipH="1">
            <a:off x="993821" y="4630729"/>
            <a:ext cx="968641" cy="6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3" descr="http://img-fotki.yandex.ru/get/6715/16969765.1a3/0_7f72d_6924da89_ori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9316" y="5157487"/>
            <a:ext cx="1551497" cy="16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Картинки по запросу СОБАКА ФОТО"/>
          <p:cNvSpPr>
            <a:spLocks noChangeAspect="1" noChangeArrowheads="1"/>
          </p:cNvSpPr>
          <p:nvPr/>
        </p:nvSpPr>
        <p:spPr bwMode="auto">
          <a:xfrm>
            <a:off x="1831976" y="-1455738"/>
            <a:ext cx="45243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СОБАКА ФОТО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13" b="100000" l="0" r="99791">
                        <a14:backgroundMark x1="33927" y1="76338" x2="45550" y2="99014"/>
                        <a14:backgroundMark x1="2408" y1="85352" x2="8168" y2="99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070032"/>
            <a:ext cx="1546564" cy="11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Гоарик\Desktop\Кросворды\для красворда\животные\7610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49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" t="5063" b="423"/>
          <a:stretch>
            <a:fillRect/>
          </a:stretch>
        </p:blipFill>
        <p:spPr bwMode="auto">
          <a:xfrm flipH="1">
            <a:off x="10420242" y="4054352"/>
            <a:ext cx="1565241" cy="154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 descr="http://i053.radikal.ru/1007/bd/0e8dba61eefc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48" b="95904" l="0" r="100000">
                        <a14:backgroundMark x1="65986" y1="87031" x2="27891" y2="8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2225" y="2021932"/>
            <a:ext cx="931083" cy="9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8" descr="http://scp.net.ua/wp-content/uploads/2013/04/%D1%81%D0%BE%D0%B2%D0%B0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06" y="1239300"/>
            <a:ext cx="827917" cy="82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0" descr="http://www.biodat.ru/db/rb/pic/291.jpg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563" b="100000" l="10000" r="90000">
                        <a14:foregroundMark x1="24167" y1="12500" x2="45833" y2="29167"/>
                        <a14:foregroundMark x1="27083" y1="12500" x2="30417" y2="7292"/>
                        <a14:foregroundMark x1="20833" y1="12500" x2="32083" y2="8333"/>
                        <a14:backgroundMark x1="47083" y1="85938" x2="69583" y2="92708"/>
                        <a14:backgroundMark x1="17917" y1="70833" x2="27083" y2="8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0" r="13073" b="7368"/>
          <a:stretch/>
        </p:blipFill>
        <p:spPr bwMode="auto">
          <a:xfrm>
            <a:off x="2246504" y="1347219"/>
            <a:ext cx="1125693" cy="10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http://meat.grantopt.ru/d/306374/d/indeykaoptom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30" y="3747204"/>
            <a:ext cx="913131" cy="8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 descr="http://900igr.net/Detskie_prezentatsii/nasekomye_i_ptitsy/Ptitsy_5.files/slide0004_image006.jp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93820" l="0" r="100000">
                        <a14:foregroundMark x1="12137" y1="11798" x2="1055" y2="13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21" y="3570053"/>
            <a:ext cx="755991" cy="71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C:\Users\Гоарик\Desktop\Кросворды\животные\baran-schleich-13726.jp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25" y="5629585"/>
            <a:ext cx="1324623" cy="113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 descr="C:\Users\Гоарик\Desktop\Кросворды\животные\rId15.jp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7381" b="87381" l="6891" r="86891">
                        <a14:backgroundMark x1="57647" y1="76429" x2="46218" y2="88571"/>
                        <a14:backgroundMark x1="64874" y1="76429" x2="55798" y2="94524"/>
                        <a14:backgroundMark x1="79832" y1="80238" x2="74454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46" y="5179456"/>
            <a:ext cx="1962540" cy="18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C:\Users\Гоарик\Desktop\Кросворды\животные\4652340-thumb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29" y="4320666"/>
            <a:ext cx="1515232" cy="11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C:\Users\Гоарик\Desktop\Кросворды\животные\bur_medv.jpg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8718" b="97949" l="4373" r="82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614" r="12572" b="5257"/>
          <a:stretch>
            <a:fillRect/>
          </a:stretch>
        </p:blipFill>
        <p:spPr bwMode="auto">
          <a:xfrm flipH="1">
            <a:off x="6806202" y="4549905"/>
            <a:ext cx="1663273" cy="10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6" descr="http://stphotoshop.ru/_nw/0/52053154.pn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887" r="16352" b="4055"/>
          <a:stretch/>
        </p:blipFill>
        <p:spPr bwMode="auto">
          <a:xfrm>
            <a:off x="1664255" y="3135877"/>
            <a:ext cx="958695" cy="15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C:\Users\Гоарик\Desktop\Кросворды\животные\im11ages.jpg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8696" b="97826" l="0" r="100000">
                        <a14:backgroundMark x1="12785" y1="69565" x2="38813" y2="78696"/>
                        <a14:backgroundMark x1="71689" y1="86957" x2="75799" y2="73478"/>
                        <a14:backgroundMark x1="57991" y1="76957" x2="59361" y2="8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7269"/>
          <a:stretch>
            <a:fillRect/>
          </a:stretch>
        </p:blipFill>
        <p:spPr bwMode="auto">
          <a:xfrm rot="387836">
            <a:off x="1608200" y="5492029"/>
            <a:ext cx="1425015" cy="1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9" descr="C:\Users\Гоарик\Desktop\Кросворды\для красворда\животные\images.jpg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4781" b="95219" l="9453" r="90050">
                        <a14:foregroundMark x1="78607" y1="10359" x2="86567" y2="7171"/>
                        <a14:foregroundMark x1="80100" y1="5179" x2="90547" y2="11554"/>
                        <a14:foregroundMark x1="48756" y1="87649" x2="56716" y2="95219"/>
                        <a14:foregroundMark x1="64721" y1="92430" x2="65672" y2="92430"/>
                        <a14:foregroundMark x1="57711" y1="92430" x2="60722" y2="92430"/>
                        <a14:foregroundMark x1="61033" y1="90703" x2="62963" y2="90261"/>
                        <a14:backgroundMark x1="62189" y1="89243" x2="62189" y2="89243"/>
                        <a14:backgroundMark x1="62189" y1="91235" x2="65672" y2="91235"/>
                        <a14:backgroundMark x1="60199" y1="84064" x2="63184" y2="85259"/>
                        <a14:backgroundMark x1="58706" y1="82869" x2="65672" y2="87251"/>
                        <a14:backgroundMark x1="56219" y1="83267" x2="56219" y2="84861"/>
                        <a14:backgroundMark x1="60697" y1="90438" x2="59204" y2="91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97" y="4371501"/>
            <a:ext cx="7921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 descr="C:\Users\Гоарик\Desktop\Кросворды\для красворда\животные\elitefon.ru_7071.jpg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9677" b="95853" l="17379" r="73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6950" r="20918" b="5190"/>
          <a:stretch>
            <a:fillRect/>
          </a:stretch>
        </p:blipFill>
        <p:spPr bwMode="auto">
          <a:xfrm>
            <a:off x="4879990" y="5895370"/>
            <a:ext cx="876707" cy="8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B9AD99C-76DF-B7EE-A51C-59B5D16EDBE6}"/>
              </a:ext>
            </a:extLst>
          </p:cNvPr>
          <p:cNvSpPr txBox="1"/>
          <p:nvPr/>
        </p:nvSpPr>
        <p:spPr bwMode="auto">
          <a:xfrm>
            <a:off x="1566646" y="9047"/>
            <a:ext cx="9144000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y-AM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ԸՆՏԱՆԻ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ԿԵՆԴԱՆԻՆԵՐ </a:t>
            </a:r>
            <a:r>
              <a:rPr lang="hy-AM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Ու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ԹՌՉՈՒՆՆԵՐ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CFA5AD6-B3BB-6B1A-9DA6-3B27713A389F}"/>
              </a:ext>
            </a:extLst>
          </p:cNvPr>
          <p:cNvSpPr/>
          <p:nvPr/>
        </p:nvSpPr>
        <p:spPr>
          <a:xfrm>
            <a:off x="5474832" y="573510"/>
            <a:ext cx="6411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ԸՆՏՐԻ՛Ր ԱՎԵԼՈՐԴՆԵՐԻՆ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453CC05-2765-71BC-1EE2-0F1886E2701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10000" b="92857" l="10000" r="93571">
                        <a14:foregroundMark x1="45286" y1="91000" x2="49429" y2="92571"/>
                        <a14:foregroundMark x1="92000" y1="52286" x2="92000" y2="52286"/>
                        <a14:foregroundMark x1="90714" y1="52714" x2="93714" y2="63143"/>
                        <a14:foregroundMark x1="93714" y1="63143" x2="93000" y2="68143"/>
                        <a14:foregroundMark x1="56714" y1="84286" x2="52571" y2="92857"/>
                        <a14:foregroundMark x1="90143" y1="49571" x2="92143" y2="51429"/>
                        <a14:backgroundMark x1="60857" y1="84571" x2="57596" y2="88044"/>
                        <a14:backgroundMark x1="70000" y1="84000" x2="67714" y2="85000"/>
                        <a14:backgroundMark x1="41429" y1="87714" x2="42429" y2="88571"/>
                      </a14:backgroundRemoval>
                    </a14:imgEffect>
                  </a14:imgLayer>
                </a14:imgProps>
              </a:ext>
            </a:extLst>
          </a:blip>
          <a:srcRect l="7769" t="8908" r="5403" b="6517"/>
          <a:stretch/>
        </p:blipFill>
        <p:spPr>
          <a:xfrm flipH="1">
            <a:off x="194356" y="5226546"/>
            <a:ext cx="1226512" cy="11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37736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3018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3018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20755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32075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39623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22642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18868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24528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20755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16981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24528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37736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13208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24528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8868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3208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16981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3208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22642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37736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30189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755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26415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30189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8868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26415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23</Words>
  <Application>Microsoft Office PowerPoint</Application>
  <PresentationFormat>Широкоэкранный</PresentationFormat>
  <Paragraphs>8</Paragraphs>
  <Slides>3</Slides>
  <Notes>2</Notes>
  <HiddenSlides>0</HiddenSlides>
  <MMClips>80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Century Schoolbook</vt:lpstr>
      <vt:lpstr>Times New Roman</vt:lpstr>
      <vt:lpstr>Wingdings 3</vt:lpstr>
      <vt:lpstr>3_Тема Office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279</cp:revision>
  <dcterms:created xsi:type="dcterms:W3CDTF">2016-02-28T15:44:07Z</dcterms:created>
  <dcterms:modified xsi:type="dcterms:W3CDTF">2025-06-12T20:26:04Z</dcterms:modified>
</cp:coreProperties>
</file>