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"/>
  </p:notesMasterIdLst>
  <p:sldIdLst>
    <p:sldId id="347" r:id="rId2"/>
    <p:sldId id="429" r:id="rId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429B441-F76B-4BD3-94C8-AD6E99F4C675}">
          <p14:sldIdLst>
            <p14:sldId id="347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75" autoAdjust="0"/>
  </p:normalViewPr>
  <p:slideViewPr>
    <p:cSldViewPr showGuides="1">
      <p:cViewPr varScale="1">
        <p:scale>
          <a:sx n="102" d="100"/>
          <a:sy n="102" d="100"/>
        </p:scale>
        <p:origin x="834" y="96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58738-1C20-8F8B-ADD7-9BF6591D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40408D-CC4E-98D4-FAD0-031C6C552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7879B86-D47B-89BE-9B21-1CF144D19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B76313-3852-A345-EA42-42465FBC0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8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C548D-4166-2022-5528-2C8DEC79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B61D63-D0FB-0468-9795-20B6D4812DEF}"/>
              </a:ext>
            </a:extLst>
          </p:cNvPr>
          <p:cNvSpPr/>
          <p:nvPr/>
        </p:nvSpPr>
        <p:spPr>
          <a:xfrm>
            <a:off x="2458547" y="5861708"/>
            <a:ext cx="7383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ԸՆՏՐԻ՛Ր ԲԱՆՋԱՐԵՂԵՆԸ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ԵՎ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ՀԱՎԱՔԻՐ ԶԱՄԲՅՈՒՂԻ ՄԵՋ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яблоко" descr="C:\Documents and Settings\uchetel\Local Settings\Temporary Internet Files\Content.IE5\DF3J7CP2\MC900441708[2].png">
            <a:extLst>
              <a:ext uri="{FF2B5EF4-FFF2-40B4-BE49-F238E27FC236}">
                <a16:creationId xmlns:a16="http://schemas.microsoft.com/office/drawing/2014/main" id="{E8532513-29CA-0385-B824-54EACBE9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9499"/>
          <a:stretch>
            <a:fillRect/>
          </a:stretch>
        </p:blipFill>
        <p:spPr bwMode="auto">
          <a:xfrm rot="861468">
            <a:off x="2241522" y="2445038"/>
            <a:ext cx="117475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карзина">
            <a:extLst>
              <a:ext uri="{FF2B5EF4-FFF2-40B4-BE49-F238E27FC236}">
                <a16:creationId xmlns:a16="http://schemas.microsoft.com/office/drawing/2014/main" id="{E159BC7A-3C20-1608-9076-9D2A1E15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4" y="1452583"/>
            <a:ext cx="44608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анан" descr="C:\Documents and Settings\uchetel\Local Settings\Temporary Internet Files\Content.IE5\DF3J7CP2\MC900436895[1].png">
            <a:extLst>
              <a:ext uri="{FF2B5EF4-FFF2-40B4-BE49-F238E27FC236}">
                <a16:creationId xmlns:a16="http://schemas.microsoft.com/office/drawing/2014/main" id="{5D5BA2FA-58D1-B4FC-5FE2-92B1B953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11526" r="8006" b="10667"/>
          <a:stretch>
            <a:fillRect/>
          </a:stretch>
        </p:blipFill>
        <p:spPr bwMode="auto">
          <a:xfrm rot="321582">
            <a:off x="277223" y="5369540"/>
            <a:ext cx="12239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укроп" descr="http://agro-ukraine.com/imgs/board/5/264435-1.jpg">
            <a:extLst>
              <a:ext uri="{FF2B5EF4-FFF2-40B4-BE49-F238E27FC236}">
                <a16:creationId xmlns:a16="http://schemas.microsoft.com/office/drawing/2014/main" id="{807F5779-4078-9A24-17FE-E3BC92D4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8829" r="6651" b="12003"/>
          <a:stretch>
            <a:fillRect/>
          </a:stretch>
        </p:blipFill>
        <p:spPr bwMode="auto">
          <a:xfrm rot="1467489">
            <a:off x="495149" y="1336328"/>
            <a:ext cx="9223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лимон" descr="C:\Documents and Settings\uchetel\Local Settings\Temporary Internet Files\Content.IE5\MZQ253IY\MC900436892[2].png">
            <a:extLst>
              <a:ext uri="{FF2B5EF4-FFF2-40B4-BE49-F238E27FC236}">
                <a16:creationId xmlns:a16="http://schemas.microsoft.com/office/drawing/2014/main" id="{639B743E-9FAD-A4C8-540F-22BDB3581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8954">
            <a:off x="10569293" y="2421117"/>
            <a:ext cx="1330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апельсин" descr="C:\Documents and Settings\uchetel\Local Settings\Temporary Internet Files\Content.IE5\DF3J7CP2\MC900436894[1].png">
            <a:extLst>
              <a:ext uri="{FF2B5EF4-FFF2-40B4-BE49-F238E27FC236}">
                <a16:creationId xmlns:a16="http://schemas.microsoft.com/office/drawing/2014/main" id="{0EDE16C1-3892-2791-E643-6EA64188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8064" r="1544" b="1125"/>
          <a:stretch>
            <a:fillRect/>
          </a:stretch>
        </p:blipFill>
        <p:spPr bwMode="auto">
          <a:xfrm>
            <a:off x="8828088" y="5314951"/>
            <a:ext cx="13335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груша" descr="C:\Documents and Settings\uchetel\Local Settings\Temporary Internet Files\Content.IE5\I6TDBM15\MC900436906[1].png">
            <a:extLst>
              <a:ext uri="{FF2B5EF4-FFF2-40B4-BE49-F238E27FC236}">
                <a16:creationId xmlns:a16="http://schemas.microsoft.com/office/drawing/2014/main" id="{4214FF0D-64CA-68D4-1833-A7D0B5D9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26">
            <a:off x="4693483" y="614662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свекла" descr="http://www.organicseed.co.za/119-407-large/early-wonder-beetroot.jpg">
            <a:extLst>
              <a:ext uri="{FF2B5EF4-FFF2-40B4-BE49-F238E27FC236}">
                <a16:creationId xmlns:a16="http://schemas.microsoft.com/office/drawing/2014/main" id="{233B19AC-5E1D-D8BC-1493-20C212DC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r="4979" b="5347"/>
          <a:stretch>
            <a:fillRect/>
          </a:stretch>
        </p:blipFill>
        <p:spPr bwMode="auto">
          <a:xfrm>
            <a:off x="8690768" y="1995292"/>
            <a:ext cx="13176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баклажан" descr="http://veselyj-dachnik.com/wp-content/uploads/2012/04/baklajan.jpg">
            <a:extLst>
              <a:ext uri="{FF2B5EF4-FFF2-40B4-BE49-F238E27FC236}">
                <a16:creationId xmlns:a16="http://schemas.microsoft.com/office/drawing/2014/main" id="{2064979F-F9C7-8D78-65DF-BBAFA65F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30750"/>
          <a:stretch>
            <a:fillRect/>
          </a:stretch>
        </p:blipFill>
        <p:spPr bwMode="auto">
          <a:xfrm rot="1660700" flipH="1">
            <a:off x="10075966" y="1365249"/>
            <a:ext cx="1587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капуста" descr="https://encrypted-tbn1.gstatic.com/images?q=tbn:ANd9GcSzFxZooxFyFvBwHolYtFDucfu7KhMelORZyTNELGDikUXWo6FF">
            <a:extLst>
              <a:ext uri="{FF2B5EF4-FFF2-40B4-BE49-F238E27FC236}">
                <a16:creationId xmlns:a16="http://schemas.microsoft.com/office/drawing/2014/main" id="{C3FEB746-4D50-3C7B-41CA-AC4BE755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7124">
            <a:off x="1803033" y="5526661"/>
            <a:ext cx="1230448" cy="119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помидор" descr="tomat">
            <a:extLst>
              <a:ext uri="{FF2B5EF4-FFF2-40B4-BE49-F238E27FC236}">
                <a16:creationId xmlns:a16="http://schemas.microsoft.com/office/drawing/2014/main" id="{AC564F6E-C46B-A809-1365-23A21CD1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666" r="24794" b="7127"/>
          <a:stretch>
            <a:fillRect/>
          </a:stretch>
        </p:blipFill>
        <p:spPr bwMode="auto">
          <a:xfrm rot="2743771">
            <a:off x="8897938" y="3017838"/>
            <a:ext cx="12954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CD1923-A0C4-E556-17B2-563CD6279EED}"/>
              </a:ext>
            </a:extLst>
          </p:cNvPr>
          <p:cNvSpPr/>
          <p:nvPr/>
        </p:nvSpPr>
        <p:spPr>
          <a:xfrm>
            <a:off x="1415480" y="-47776"/>
            <a:ext cx="914622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y-AM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Բանջարեղենի զամբյուղ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гурцы" descr="http://mygrace.ru/wp-content/uploads/2013/06/polza-ogurcov.jpeg">
            <a:extLst>
              <a:ext uri="{FF2B5EF4-FFF2-40B4-BE49-F238E27FC236}">
                <a16:creationId xmlns:a16="http://schemas.microsoft.com/office/drawing/2014/main" id="{60F3FF79-1423-C478-B1C0-A78621A3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800">
            <a:off x="3388320" y="4507622"/>
            <a:ext cx="1849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какбачки" descr="http://cs3.livemaster.ru/zhurnalfoto/8/6/2/150803112953.jpeg">
            <a:extLst>
              <a:ext uri="{FF2B5EF4-FFF2-40B4-BE49-F238E27FC236}">
                <a16:creationId xmlns:a16="http://schemas.microsoft.com/office/drawing/2014/main" id="{1B4D550A-9C8F-F7D1-45AC-67317EDE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2502">
            <a:off x="7577134" y="4816941"/>
            <a:ext cx="13509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броколи" descr="http://chudo-ogorod.ru/wp-content/uploads/2009/09/brokkoli-265x300.jpg">
            <a:extLst>
              <a:ext uri="{FF2B5EF4-FFF2-40B4-BE49-F238E27FC236}">
                <a16:creationId xmlns:a16="http://schemas.microsoft.com/office/drawing/2014/main" id="{4102FB96-26AE-BAB0-032E-224FEED7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1981">
            <a:off x="725224" y="4484235"/>
            <a:ext cx="8969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морковь" descr="http://autism.gamara.ro/materiale/content/Fise%20&amp;%20Cartonase/Fructe%20&amp;%20Legume/SS%20Legume/shutterstock_3284735.jpg">
            <a:extLst>
              <a:ext uri="{FF2B5EF4-FFF2-40B4-BE49-F238E27FC236}">
                <a16:creationId xmlns:a16="http://schemas.microsoft.com/office/drawing/2014/main" id="{63037996-292E-6A44-FEEC-E87077DF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016" r="3088" b="3381"/>
          <a:stretch>
            <a:fillRect/>
          </a:stretch>
        </p:blipFill>
        <p:spPr bwMode="auto">
          <a:xfrm rot="2375589">
            <a:off x="1912113" y="3941728"/>
            <a:ext cx="21351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артошка" descr="http://allphoto.in.ua/photo/57/es2048336.jpg">
            <a:extLst>
              <a:ext uri="{FF2B5EF4-FFF2-40B4-BE49-F238E27FC236}">
                <a16:creationId xmlns:a16="http://schemas.microsoft.com/office/drawing/2014/main" id="{E48DFF78-325A-A105-78C2-80DB75B9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0954" r="4173" b="15001"/>
          <a:stretch>
            <a:fillRect/>
          </a:stretch>
        </p:blipFill>
        <p:spPr bwMode="auto">
          <a:xfrm>
            <a:off x="3089655" y="1684279"/>
            <a:ext cx="1045573" cy="6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гедис" descr="http://plantsreader.ru/wp-content/uploads/2015/01/%D0%A0%D0%B5%D0%B4%D0%B8%D1%81.jpg">
            <a:extLst>
              <a:ext uri="{FF2B5EF4-FFF2-40B4-BE49-F238E27FC236}">
                <a16:creationId xmlns:a16="http://schemas.microsoft.com/office/drawing/2014/main" id="{75C55177-B7C9-E41A-B773-941E5FA3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7" b="96053" l="1374" r="89286">
                        <a14:foregroundMark x1="55769" y1="93750" x2="50275" y2="92763"/>
                        <a14:foregroundMark x1="17582" y1="96053" x2="23077" y2="85197"/>
                        <a14:foregroundMark x1="7143" y1="80263" x2="5495" y2="62171"/>
                        <a14:foregroundMark x1="36813" y1="15461" x2="34341" y2="5592"/>
                        <a14:foregroundMark x1="3846" y1="61184" x2="1374" y2="60526"/>
                        <a14:foregroundMark x1="42033" y1="5263" x2="36538" y2="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9253">
            <a:off x="8294991" y="617837"/>
            <a:ext cx="15128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4EB1D-B1A2-DCF6-8CBD-41BD7E707A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94" b="90968" l="10000" r="90000">
                        <a14:foregroundMark x1="47581" y1="6613" x2="48871" y2="11613"/>
                        <a14:foregroundMark x1="62742" y1="4194" x2="60645" y2="6613"/>
                        <a14:foregroundMark x1="45000" y1="90806" x2="51774" y2="90968"/>
                      </a14:backgroundRemoval>
                    </a14:imgEffect>
                  </a14:imgLayer>
                </a14:imgProps>
              </a:ext>
            </a:extLst>
          </a:blip>
          <a:srcRect l="32910" t="2291" r="33749" b="5735"/>
          <a:stretch/>
        </p:blipFill>
        <p:spPr>
          <a:xfrm>
            <a:off x="10913926" y="4575490"/>
            <a:ext cx="808753" cy="2057086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F34B532-21E7-17E9-D389-99A1D3FA0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134" b="89964" l="7800" r="91300">
                        <a14:foregroundMark x1="11100" y1="36397" x2="7800" y2="40266"/>
                        <a14:foregroundMark x1="52600" y1="7255" x2="52800" y2="10278"/>
                        <a14:foregroundMark x1="90700" y1="35187" x2="91300" y2="43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2" t="4546" r="7860" b="13941"/>
          <a:stretch/>
        </p:blipFill>
        <p:spPr bwMode="auto">
          <a:xfrm>
            <a:off x="543315" y="2956210"/>
            <a:ext cx="1428344" cy="12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tema/339052/2325970/2325970_1000.jpg">
            <a:extLst>
              <a:ext uri="{FF2B5EF4-FFF2-40B4-BE49-F238E27FC236}">
                <a16:creationId xmlns:a16="http://schemas.microsoft.com/office/drawing/2014/main" id="{50288582-8AC2-D322-4E9F-6CADA3C7C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357" b="90524" l="8298" r="95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8" t="8824" r="5501" b="14829"/>
          <a:stretch/>
        </p:blipFill>
        <p:spPr bwMode="auto">
          <a:xfrm>
            <a:off x="2206368" y="473990"/>
            <a:ext cx="1370478" cy="13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299E-16 4.81481E-6 C -0.02279 -0.00186 -0.04336 -0.00348 -0.06458 -0.00834 C -0.17565 -0.0044 -0.28021 0.00439 -0.39023 0.01064 C -0.41875 0.0155 -0.44427 0.03773 -0.47174 0.04745 C -0.48125 0.05625 -0.48893 0.06851 -0.49883 0.07592 C -0.50065 0.07754 -0.50273 0.07824 -0.50469 0.08032 C -0.53164 0.11597 -0.50924 0.09421 -0.5293 0.11273 C -0.5349 0.12731 -0.54336 0.14074 -0.55117 0.15393 C -0.55469 0.16041 -0.55885 0.16689 -0.5625 0.17337 C -0.56471 0.17638 -0.56862 0.18217 -0.56862 0.1824 C -0.57148 0.19305 -0.57695 0.20231 -0.58021 0.2125 C -0.58372 0.24421 -0.58906 0.28263 -0.56862 0.30601 C -0.56615 0.31365 -0.56458 0.32175 -0.5625 0.32986 C -0.56198 0.34606 -0.56367 0.3618 -0.56094 0.37754 C -0.55951 0.38402 -0.5543 0.38912 -0.55117 0.3949 C -0.54961 0.39745 -0.54701 0.40162 -0.54701 0.40185 C -0.54323 0.41805 -0.54466 0.42824 -0.54154 0.44699 C -0.53659 0.47407 -0.5375 0.44537 -0.5375 0.45601 L -0.50833 0.37314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0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C 0.00026 -0.00486 0.00834 -0.03565 0.0155 -0.0382 C 0.02592 -0.04422 0.03711 -0.03773 0.04844 -0.04074 C 0.06693 -0.04398 0.08295 -0.05023 0.10079 -0.05741 C 0.10821 -0.06644 0.11342 -0.06528 0.12097 -0.06713 C 0.12787 -0.06945 0.12435 -0.07037 0.13177 -0.07523 C 0.13529 -0.07685 0.14427 -0.07801 0.14662 -0.07755 C 0.15586 -0.08797 0.14818 -0.08079 0.16381 -0.0831 C 0.1724 -0.08426 0.17579 -0.08982 0.18555 -0.09051 C 0.19506 -0.10116 0.20638 -0.10209 0.21719 -0.10486 C 0.22605 -0.1206 0.23737 -0.11968 0.24779 -0.12963 C 0.2655 -0.14352 0.24896 -0.13704 0.26224 -0.1419 C 0.27409 -0.15278 0.2849 -0.15787 0.29649 -0.16111 C 0.30756 -0.16945 0.3181 -0.17801 0.32917 -0.18148 C 0.33907 -0.18959 0.34727 -0.20162 0.35625 -0.2132 C 0.35834 -0.21713 0.36224 -0.21991 0.36394 -0.2257 C 0.36784 -0.23634 0.36875 -0.25162 0.37318 -0.26065 C 0.38177 -0.27732 0.38698 -0.27616 0.39714 -0.27755 C 0.41094 -0.27963 0.42579 -0.28033 0.44011 -0.28334 C 0.45196 -0.29213 0.4405 -0.28588 0.45482 -0.28935 C 0.46433 -0.29074 0.47396 -0.29908 0.4836 -0.30509 C 0.48633 -0.31922 0.48243 -0.31852 0.48581 -0.33241 C 0.4905 -0.28496 0.48985 -0.31482 0.48438 -0.23403 " pathEditMode="relative" rAng="420000" ptsTypes="AAAAAAAAAAAAAAAAAA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0.13496 C 0.05872 0.11459 0.06667 0.10671 0.075 0.09167 C 0.08255 0.07709 0.08984 0.05857 0.09727 0.04607 C 0.1 0.04259 0.10599 0.03357 0.10872 0.02801 C 0.11511 0.01227 0.12083 -0.0081 0.12669 -0.02592 C 0.12943 -0.04491 0.13255 -0.05602 0.13607 -0.07106 C 0.13997 -0.08634 0.13685 -0.08704 0.14245 -0.10162 C 0.14922 -0.11713 0.15326 -0.14166 0.15886 -0.15926 C 0.16133 -0.16736 0.16432 -0.17291 0.16693 -0.18055 C 0.1763 -0.20787 0.18138 -0.23194 0.19232 -0.24398 C 0.19544 -0.25486 0.19753 -0.26366 0.20091 -0.27153 C 0.20208 -0.27338 0.2056 -0.27639 0.2056 -0.27616 " pathEditMode="relative" rAng="0" ptsTypes="AAAAAAAAAA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C 0.00638 -0.04283 0.01992 -0.05394 0.03112 -0.07662 C 0.03672 -0.08403 0.04127 -0.09862 0.04804 -0.10625 C 0.0539 -0.11713 0.06028 -0.12431 0.06653 -0.13959 C 0.07864 -0.16227 0.06901 -0.15093 0.07903 -0.16227 C 0.08463 -0.1801 0.09817 -0.21042 0.10547 -0.22153 C 0.10963 -0.22524 0.11784 -0.24005 0.11784 -0.23658 C 0.12422 -0.2588 0.13359 -0.27037 0.14153 -0.28496 C 0.15286 -0.30371 0.1444 -0.28912 0.15143 -0.29977 C 0.16028 -0.31852 0.17122 -0.32593 0.18086 -0.34075 C 0.19153 -0.3595 0.20429 -0.37801 0.21718 -0.38936 C 0.22317 -0.3963 0.22695 -0.40741 0.23333 -0.41135 C 0.23385 -0.41551 0.23541 -0.41551 0.2358 -0.41922 C 0.23776 -0.42223 0.23906 -0.43056 0.24023 -0.43334 C 0.2414 -0.43727 0.24583 -0.43727 0.247 -0.44121 C 0.25351 -0.45232 0.26015 -0.46343 0.26797 -0.47084 C 0.28216 -0.5044 0.30169 -0.48565 0.3181 -0.47084 C 0.32278 -0.44908 0.31849 -0.43056 0.31549 -0.40371 C 0.3164 -0.39977 0.31549 -0.3963 0.31771 -0.39237 C 0.31979 -0.38565 0.31979 -0.40371 0.32226 -0.40741 C 0.32278 -0.41135 0.32461 -0.41135 0.32539 -0.41135 C 0.32604 -0.41551 0.32864 -0.42223 0.32968 -0.42593 C 0.33138 -0.43056 0.33593 -0.44121 0.33593 -0.43727 C 0.34088 -0.45232 0.33711 -0.46343 0.33593 -0.47848 C 0.33359 -0.50718 0.32968 -0.5044 0.31549 -0.5044 C 0.31146 -0.49005 0.31028 -0.475 0.31028 -0.45232 L 0.3181 -0.48565 " pathEditMode="relative" rAng="0" ptsTypes="AAAAAAAAAAAAAAAAAAAAAAAAA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C 0.00339 -0.01921 0.00938 -0.03565 0.01419 -0.05347 C 0.02227 -0.07106 0.01641 -0.06412 0.02122 -0.07268 C 0.02448 -0.08148 0.0237 -0.08866 0.02669 -0.09699 C 0.02943 -0.10949 0.03464 -0.11875 0.03737 -0.13125 C 0.03945 -0.1368 0.04128 -0.14213 0.04232 -0.14954 C 0.04336 -0.15231 0.04453 -0.15555 0.04544 -0.15833 C 0.04714 -0.16296 0.04857 -0.17153 0.04857 -0.17129 C 0.05391 -0.19051 0.05898 -0.20926 0.0651 -0.22616 C 0.06667 -0.23981 0.07096 -0.24676 0.07135 -0.25764 C 0.0776 -0.27916 0.07891 -0.30208 0.07917 -0.32129 C 0.07813 -0.32847 0.07969 -0.33241 0.07995 -0.33796 C 0.08008 -0.34329 0.08125 -0.35555 0.08112 -0.35532 C 0.08177 -0.35694 0.08268 -0.35949 0.08268 -0.35926 C 0.08268 -0.35949 0.08177 -0.35694 0.08125 -0.35555 C 0.07656 -0.34745 0.07279 -0.33704 0.06901 -0.32685 " pathEditMode="relative" rAng="1980000" ptsTypes="AAAAAAAAAAAAAA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C -0.00664 -0.06041 -0.01523 -0.11551 -0.02278 -0.16088 C -0.02565 -0.17615 -0.02799 -0.19398 -0.03021 -0.20856 C -0.03242 -0.21921 -0.0345 -0.23171 -0.03672 -0.2449 C -0.04427 -0.29074 -0.05299 -0.33055 -0.05963 -0.35787 C -0.06328 -0.37291 -0.06653 -0.38842 -0.06966 -0.3956 C -0.07304 -0.4118 -0.075 -0.41111 -0.07838 -0.42662 C -0.07955 -0.43264 -0.08047 -0.43472 -0.08125 -0.44004 C -0.08164 -0.44236 -0.08216 -0.44699 -0.08268 -0.44861 C -0.08385 -0.4544 -0.08619 -0.46273 -0.08567 -0.45879 C -0.08828 -0.47523 -0.08659 -0.46736 -0.08971 -0.47986 C -0.09036 -0.48403 -0.09114 -0.48541 -0.09101 -0.48472 C -0.09153 -0.48912 -0.09127 -0.48727 -0.09127 -0.48703 " pathEditMode="relative" rAng="20820000" ptsTypes="AAAAAAAAAAA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2083 C 0.00769 0.00417 0.00573 0.0081 -0.00495 -0.00162 C -0.01523 -0.01088 -0.02396 -0.01597 -0.03606 -0.01898 C -0.03776 -0.02014 -0.03958 -0.02153 -0.04127 -0.02245 C -0.04388 -0.02384 -0.04661 -0.02431 -0.04909 -0.02593 C -0.05104 -0.02708 -0.05221 -0.03009 -0.05429 -0.03102 C -0.06146 -0.03472 -0.0694 -0.03519 -0.0763 -0.03981 C -0.08659 -0.04653 -0.09648 -0.05116 -0.10755 -0.0537 C -0.11146 -0.05718 -0.11106 -0.05764 -0.11536 -0.0588 C -0.12005 -0.06019 -0.12968 -0.06227 -0.12968 -0.06204 C -0.13698 -0.06713 -0.14218 -0.06944 -0.15052 -0.07083 C -0.15573 -0.07546 -0.16849 -0.07778 -0.16849 -0.07755 C -0.17396 -0.08241 -0.17929 -0.0831 -0.18554 -0.08472 C -0.19114 -0.09236 -0.1987 -0.09213 -0.20625 -0.09514 C -0.21823 -0.09954 -0.22877 -0.10509 -0.24127 -0.10718 C -0.24336 -0.09722 -0.24114 -0.09884 -0.23867 -0.09005 C -0.23698 -0.07199 -0.2388 -0.0838 -0.23489 -0.06921 C -0.23398 -0.06574 -0.23229 -0.0588 -0.23229 -0.05856 C -0.2319 -0.05486 -0.2319 -0.05069 -0.23099 -0.04676 C -0.23047 -0.04468 -0.22916 -0.04329 -0.22838 -0.04144 C -0.2263 -0.03495 -0.22057 -0.01505 -0.22057 -0.00694 " pathEditMode="relative" rAng="0" ptsTypes="AAAAAAAAAAAAAAAAAAA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9745 L -0.20117 -0.09745 C -0.28321 -0.09745 -0.38164 -0.04027 -0.38164 0.00787 L -0.38164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C -0.02669 0.01296 -0.0444 0.02014 -0.07799 0.02731 C -0.11445 0.04583 -0.15911 0.05532 -0.19557 0.07245 C -0.21419 0.08125 -0.24974 0.09954 -0.24974 0.1 C -0.25339 0.1037 -0.25664 0.10764 -0.26055 0.11157 C -0.26602 0.11736 -0.27344 0.12176 -0.27878 0.12685 C -0.28815 0.13634 -0.29128 0.14468 -0.30247 0.15417 C -0.31133 0.16759 -0.3099 0.18102 -0.32669 0.19352 C -0.33151 0.29028 -0.32031 0.38426 -0.32031 0.48194 C -0.29479 0.44884 -0.31784 0.45093 -0.28451 0.45093 " pathEditMode="relative" rAng="0" ptsTypes="AAAAAAAA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10925 1.48148E-6 C 0.15847 1.48148E-6 0.22019 0.0625 0.22019 0.11481 L 0.22019 0.23542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C 0.01497 -4.44444E-6 0.02617 0.00047 0.04205 0.00093 C 0.05182 0.00162 0.06067 0.00209 0.07187 0.00255 C 0.08593 0.00371 0.0996 0.00487 0.1177 0.00533 C 0.13059 0.00695 0.14283 0.00649 0.15872 0.00741 C 0.1707 0.00811 0.17916 0.00903 0.18997 0.01019 C 0.19713 0.01019 0.20599 0.01019 0.21406 0.01135 C 0.22708 0.01181 0.23268 0.01297 0.24895 0.01389 C 0.25898 0.01505 0.26653 0.01505 0.27994 0.01551 C 0.29335 0.01783 0.31002 0.01783 0.32968 0.01991 C 0.35546 0.02153 0.38463 0.02431 0.41419 0.02639 C 0.43398 0.02755 0.41679 0.02593 0.43398 0.02755 C 0.45677 0.02917 0.48112 0.03125 0.50638 0.03241 C 0.52721 0.03496 0.55091 0.03612 0.57057 0.0382 C 0.57916 0.04213 0.56796 0.04537 0.55338 0.04862 " pathEditMode="relative" rAng="0" ptsTypes="AAAAAAAAAAAAA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3411 0.36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7521F8-B587-3C6D-F430-D0C62A3D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38ADC3EF-0411-39DD-F93E-330F67A1E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73B34-F15F-BC7F-7657-A4F545FB2784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16</Words>
  <Application>Microsoft Office PowerPoint</Application>
  <PresentationFormat>Широкоэкранный</PresentationFormat>
  <Paragraphs>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306</cp:revision>
  <dcterms:created xsi:type="dcterms:W3CDTF">2016-02-28T15:44:07Z</dcterms:created>
  <dcterms:modified xsi:type="dcterms:W3CDTF">2025-06-02T19:33:53Z</dcterms:modified>
</cp:coreProperties>
</file>