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70" r:id="rId2"/>
    <p:sldId id="429" r:id="rId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DA31-70D2-44FE-4DB2-97708786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6688EA-E966-3DCB-617A-CE4D8E68D54D}"/>
              </a:ext>
            </a:extLst>
          </p:cNvPr>
          <p:cNvSpPr/>
          <p:nvPr/>
        </p:nvSpPr>
        <p:spPr>
          <a:xfrm>
            <a:off x="2024062" y="6017659"/>
            <a:ext cx="7481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ԸՆՏՐԻ՛Ր ՄՐԳԵՐԸ ԵՎ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ՀԱՎԱՔԻՐ ՍԿԱՀԱԿԻ ՄԵՋ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cs1.livemaster.ru/storage/d5/b9/114151e09f454da0ea7431dce0bi.jpg">
            <a:extLst>
              <a:ext uri="{FF2B5EF4-FFF2-40B4-BE49-F238E27FC236}">
                <a16:creationId xmlns:a16="http://schemas.microsoft.com/office/drawing/2014/main" id="{466DE43B-78F9-1A02-28B1-5209EDC63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1903" r="24256" b="11058"/>
          <a:stretch/>
        </p:blipFill>
        <p:spPr bwMode="auto">
          <a:xfrm>
            <a:off x="3458573" y="2167949"/>
            <a:ext cx="4612631" cy="38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osti.ru/patterns/00/09/c3/acf90d68e6/picture.jpg">
            <a:extLst>
              <a:ext uri="{FF2B5EF4-FFF2-40B4-BE49-F238E27FC236}">
                <a16:creationId xmlns:a16="http://schemas.microsoft.com/office/drawing/2014/main" id="{B95CCA55-AF51-F5B2-E838-AE6794D4B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0" b="92560" l="982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1630" r="15955" b="6656"/>
          <a:stretch/>
        </p:blipFill>
        <p:spPr bwMode="auto">
          <a:xfrm>
            <a:off x="2368698" y="803027"/>
            <a:ext cx="1325030" cy="13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www.1000listnik.ru/wp-content/uploads/2014/05/1391789978_lechim_stress_persikami2.jpg">
            <a:extLst>
              <a:ext uri="{FF2B5EF4-FFF2-40B4-BE49-F238E27FC236}">
                <a16:creationId xmlns:a16="http://schemas.microsoft.com/office/drawing/2014/main" id="{0B4751DC-EF15-6340-30EC-1A447829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56" y="2302101"/>
            <a:ext cx="940791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5" descr="http://www.atozpictures.com/admin/uploads/2016/10/apricot-fruit-wallpapers.jpg">
            <a:extLst>
              <a:ext uri="{FF2B5EF4-FFF2-40B4-BE49-F238E27FC236}">
                <a16:creationId xmlns:a16="http://schemas.microsoft.com/office/drawing/2014/main" id="{755D3811-8C1E-53BC-7B28-575A67D15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1211" r="16679" b="14376"/>
          <a:stretch/>
        </p:blipFill>
        <p:spPr bwMode="auto">
          <a:xfrm>
            <a:off x="4079873" y="580837"/>
            <a:ext cx="1270942" cy="10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2" descr="http://abcfresh.de/wp-content/uploads/2016/03/pears-import-export-EU-600x849.jpg">
            <a:extLst>
              <a:ext uri="{FF2B5EF4-FFF2-40B4-BE49-F238E27FC236}">
                <a16:creationId xmlns:a16="http://schemas.microsoft.com/office/drawing/2014/main" id="{B141FF30-0361-39AC-1179-016C1A25A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8" b="899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7370" r="9788" b="8741"/>
          <a:stretch/>
        </p:blipFill>
        <p:spPr bwMode="auto">
          <a:xfrm rot="1919360">
            <a:off x="7511099" y="4878458"/>
            <a:ext cx="1120211" cy="18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nstola.ru/download.php?file=201702/640x480/fonstola.ru-255757.jpg">
            <a:extLst>
              <a:ext uri="{FF2B5EF4-FFF2-40B4-BE49-F238E27FC236}">
                <a16:creationId xmlns:a16="http://schemas.microsoft.com/office/drawing/2014/main" id="{C29FEF38-C349-CDBE-8479-945FF5E0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75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442" flipV="1">
            <a:off x="9761952" y="-12590"/>
            <a:ext cx="2371174" cy="17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1F3520-552E-AF16-8A92-269A043D6F7D}"/>
              </a:ext>
            </a:extLst>
          </p:cNvPr>
          <p:cNvSpPr/>
          <p:nvPr/>
        </p:nvSpPr>
        <p:spPr>
          <a:xfrm>
            <a:off x="1465182" y="56818"/>
            <a:ext cx="91462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ՄՐԳԵՐԻ ՍԿԱՀԱԿ</a:t>
            </a:r>
          </a:p>
        </p:txBody>
      </p:sp>
      <p:pic>
        <p:nvPicPr>
          <p:cNvPr id="16" name="какбачки" descr="http://cs3.livemaster.ru/zhurnalfoto/8/6/2/150803112953.jpeg">
            <a:extLst>
              <a:ext uri="{FF2B5EF4-FFF2-40B4-BE49-F238E27FC236}">
                <a16:creationId xmlns:a16="http://schemas.microsoft.com/office/drawing/2014/main" id="{ED4C0855-30BA-D0EB-CC69-880E3416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6627">
            <a:off x="777018" y="1804651"/>
            <a:ext cx="13509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баклажан" descr="http://veselyj-dachnik.com/wp-content/uploads/2012/04/baklajan.jpg">
            <a:extLst>
              <a:ext uri="{FF2B5EF4-FFF2-40B4-BE49-F238E27FC236}">
                <a16:creationId xmlns:a16="http://schemas.microsoft.com/office/drawing/2014/main" id="{9FA2F922-6B20-38E4-10A9-A330BE6B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30750"/>
          <a:stretch>
            <a:fillRect/>
          </a:stretch>
        </p:blipFill>
        <p:spPr bwMode="auto">
          <a:xfrm rot="751525" flipH="1">
            <a:off x="2448880" y="5023053"/>
            <a:ext cx="1744568" cy="7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морковь" descr="http://autism.gamara.ro/materiale/content/Fise%20&amp;%20Cartonase/Fructe%20&amp;%20Legume/SS%20Legume/shutterstock_3284735.jpg">
            <a:extLst>
              <a:ext uri="{FF2B5EF4-FFF2-40B4-BE49-F238E27FC236}">
                <a16:creationId xmlns:a16="http://schemas.microsoft.com/office/drawing/2014/main" id="{31575933-FC65-85DD-D2A4-840429CA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016" r="3088" b="3381"/>
          <a:stretch>
            <a:fillRect/>
          </a:stretch>
        </p:blipFill>
        <p:spPr bwMode="auto">
          <a:xfrm rot="10426721">
            <a:off x="1942424" y="3171779"/>
            <a:ext cx="2475105" cy="16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огурцы" descr="http://mygrace.ru/wp-content/uploads/2013/06/polza-ogurcov.jpeg">
            <a:extLst>
              <a:ext uri="{FF2B5EF4-FFF2-40B4-BE49-F238E27FC236}">
                <a16:creationId xmlns:a16="http://schemas.microsoft.com/office/drawing/2014/main" id="{7409EEC2-1B4B-4796-0CF5-9C4E2724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7719">
            <a:off x="9904744" y="3655311"/>
            <a:ext cx="1849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броколи" descr="http://chudo-ogorod.ru/wp-content/uploads/2009/09/brokkoli-265x300.jpg">
            <a:extLst>
              <a:ext uri="{FF2B5EF4-FFF2-40B4-BE49-F238E27FC236}">
                <a16:creationId xmlns:a16="http://schemas.microsoft.com/office/drawing/2014/main" id="{7D35496A-8050-850D-29D4-A92F5836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9943">
            <a:off x="10771686" y="2342961"/>
            <a:ext cx="8969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1zoom.ru/big/65/70608-Nika.jpg">
            <a:extLst>
              <a:ext uri="{FF2B5EF4-FFF2-40B4-BE49-F238E27FC236}">
                <a16:creationId xmlns:a16="http://schemas.microsoft.com/office/drawing/2014/main" id="{14F6E48E-3C58-A28A-6B99-FC321594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492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-2237" r="10547" b="2237"/>
          <a:stretch/>
        </p:blipFill>
        <p:spPr bwMode="auto">
          <a:xfrm rot="7706615">
            <a:off x="366929" y="136729"/>
            <a:ext cx="1832724" cy="18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ВИНОГРАД  фото">
            <a:extLst>
              <a:ext uri="{FF2B5EF4-FFF2-40B4-BE49-F238E27FC236}">
                <a16:creationId xmlns:a16="http://schemas.microsoft.com/office/drawing/2014/main" id="{99E0D883-AE60-CA12-D9DB-3C61ADEB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5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287">
            <a:off x="161749" y="4233345"/>
            <a:ext cx="2258993" cy="22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1" descr="https://diabetik.guru/wp-content/uploads/2017/05/5-184.jpg">
            <a:extLst>
              <a:ext uri="{FF2B5EF4-FFF2-40B4-BE49-F238E27FC236}">
                <a16:creationId xmlns:a16="http://schemas.microsoft.com/office/drawing/2014/main" id="{9F53D57B-1A17-42D4-7B8B-8A984407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10802" r="10077" b="12576"/>
          <a:stretch/>
        </p:blipFill>
        <p:spPr bwMode="auto">
          <a:xfrm rot="464573" flipH="1">
            <a:off x="6870332" y="541846"/>
            <a:ext cx="1874752" cy="13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iabetik.guru/wp-content/uploads/2017/04/Полезные-свойства-яблок-при-диабете.jpg">
            <a:extLst>
              <a:ext uri="{FF2B5EF4-FFF2-40B4-BE49-F238E27FC236}">
                <a16:creationId xmlns:a16="http://schemas.microsoft.com/office/drawing/2014/main" id="{335D9E9E-0585-664D-9AE6-2D089057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7278" l="4278" r="90000">
                        <a14:foregroundMark x1="22722" y1="48944" x2="45333" y2="5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3" t="6909" r="9307" b="3950"/>
          <a:stretch/>
        </p:blipFill>
        <p:spPr bwMode="auto">
          <a:xfrm>
            <a:off x="8628096" y="648671"/>
            <a:ext cx="1162920" cy="1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ФРУКТЫ ПО ОТДЕЛЬНОСТИ   фото">
            <a:extLst>
              <a:ext uri="{FF2B5EF4-FFF2-40B4-BE49-F238E27FC236}">
                <a16:creationId xmlns:a16="http://schemas.microsoft.com/office/drawing/2014/main" id="{9041403E-A4B5-94DD-F5C3-0E1339613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9565" r="89565">
                        <a14:backgroundMark x1="61739" y1="98276" x2="66377" y2="94540"/>
                        <a14:backgroundMark x1="59710" y1="97989" x2="63768" y2="97126"/>
                        <a14:backgroundMark x1="55072" y1="97701" x2="49855" y2="9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6" r="26492"/>
          <a:stretch/>
        </p:blipFill>
        <p:spPr bwMode="auto">
          <a:xfrm rot="20696892">
            <a:off x="8726630" y="3228425"/>
            <a:ext cx="988513" cy="17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Похожее изображение">
            <a:extLst>
              <a:ext uri="{FF2B5EF4-FFF2-40B4-BE49-F238E27FC236}">
                <a16:creationId xmlns:a16="http://schemas.microsoft.com/office/drawing/2014/main" id="{6560B43B-967F-6EFA-37BE-B199ADD9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451" b="94608" l="16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23" y="5383510"/>
            <a:ext cx="1783590" cy="14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0.04051 L -0.17226 -0.00255 C -0.24088 -0.02176 -0.31484 -0.15532 -0.3069 -0.24444 L -0.28932 -0.44213 " pathEditMode="relative" rAng="540000" ptsTypes="AAAA">
                                      <p:cBhvr>
                                        <p:cTn id="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7565 0.213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924E-6 L 0.23247 0.202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0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09544 0.1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2616 L -0.27982 0.23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8588 C -0.04623 0.11435 -0.01055 0.09097 -0.03698 0.09653 C -0.04076 0.09722 -0.04284 0.10116 -0.0461 0.10162 C -0.06211 0.10486 -0.06367 0.10301 -0.07865 0.10093 C -0.08932 0.09931 -0.1112 0.09907 -0.11133 0.09907 C -0.13281 0.10764 -0.16628 0.1 -0.18945 0.09445 C -0.20443 0.09861 -0.22044 0.0912 -0.23581 0.09028 C -0.25365 0.08935 -0.27005 0.09028 -0.28737 0.08727 C -0.30742 0.09306 -0.29818 0.09167 -0.31263 0.09213 C -0.32787 0.10093 -0.34453 0.09282 -0.36211 0.09329 C -0.36042 0.08704 -0.36107 0.07917 -0.35729 0.07685 C -0.35495 0.07477 -0.33073 0.0757 -0.32448 0.075 C -0.31706 0.07894 -0.30899 0.08287 -0.30456 0.09144 C -0.303 0.0956 -0.30482 0.09931 -0.30326 0.10208 C -0.29623 0.11296 -0.29232 0.10301 -0.29883 0.1132 " pathEditMode="relative" rAng="780000" ptsTypes="AAAAAAAAAAAAAAA">
                                      <p:cBhvr>
                                        <p:cTn id="5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0417 L -0.37773 -0.1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07801 L -0.25625 -0.18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1482 C -0.06992 -0.00532 -0.08971 -0.02337 -0.10729 -0.04143 C -0.12162 -0.0581 -0.12149 -0.07685 -0.14805 -0.08865 C -0.17878 -0.12199 -0.22135 -0.1537 -0.2444 -0.19074 C -0.26445 -0.22384 -0.26875 -0.26319 -0.30977 -0.29074 C -0.33255 -0.33125 -0.30638 -0.38125 -0.33854 -0.41921 C -0.33841 -0.47083 -0.3457 -0.5206 -0.33919 -0.57337 C -0.33893 -0.57939 -0.29193 -0.58981 -0.28685 -0.59166 C -0.24271 -0.6037 -0.19792 -0.63078 -0.15169 -0.63796 " pathEditMode="relative" rAng="21300000" ptsTypes="AAAAAAA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-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C 0.00052 -0.00856 -0.00065 -0.01782 0.00182 -0.02523 C 0.00456 -0.03217 0.01172 -0.03541 0.01536 -0.0412 C 0.02982 -0.06388 0.0431 -0.0824 0.06133 -0.10069 C 0.06992 -0.12106 0.0888 -0.13032 0.10338 -0.14375 C 0.11758 -0.15671 0.1207 -0.1618 0.13242 -0.17523 C 0.13659 -0.19027 0.14049 -0.19513 0.14948 -0.2074 C 0.15325 -0.21203 0.15807 -0.21574 0.16107 -0.22106 C 0.172 -0.24097 0.15456 -0.21088 0.17435 -0.2368 C 0.1862 -0.25208 0.17773 -0.24953 0.19167 -0.26226 C 0.197 -0.26689 0.22109 -0.27638 0.22435 -0.27777 C 0.22995 -0.28101 0.23424 -0.28611 0.23945 -0.28935 C 0.24974 -0.2949 0.26042 -0.29722 0.27005 -0.30277 C 0.27708 -0.31088 0.28294 -0.32546 0.29375 -0.32546 " pathEditMode="relative" rAng="0" ptsTypes="AAAAAAAAAAAAAA">
                                      <p:cBhvr>
                                        <p:cTn id="7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1783 L 0.09336 0.29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7521F8-B587-3C6D-F430-D0C62A3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38ADC3EF-0411-39DD-F93E-330F67A1E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3B34-F15F-BC7F-7657-A4F545FB278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16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303</cp:revision>
  <dcterms:created xsi:type="dcterms:W3CDTF">2016-02-28T15:44:07Z</dcterms:created>
  <dcterms:modified xsi:type="dcterms:W3CDTF">2025-06-02T19:33:11Z</dcterms:modified>
</cp:coreProperties>
</file>