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429" r:id="rId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33" autoAdjust="0"/>
  </p:normalViewPr>
  <p:slideViewPr>
    <p:cSldViewPr snapToGrid="0" showGuides="1">
      <p:cViewPr varScale="1">
        <p:scale>
          <a:sx n="103" d="100"/>
          <a:sy n="103" d="100"/>
        </p:scale>
        <p:origin x="774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6F81C-9D18-4A5A-A468-D2CEB703489A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18CBB-2E7F-4093-BFAA-E070C5B88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52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39EF8-3DCB-7B99-6A84-968516CC8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C8D37-681C-D951-B1D7-AB7BE31E5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0BACD8-E3D2-AAC6-DDA0-F8192737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ABB-EE47-4745-B612-AB12E1620A73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E8D77-DE48-2BD1-64C3-263F0C36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FB4C0-0502-DAEA-7C55-EE21FC7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9213-BCFF-41CA-9D2C-B76BCBA04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3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982E7-0E66-57CA-243D-8CA70E0E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0111A8-3A15-F9C8-2E5D-5C58694FA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39BCA-FC57-63D6-E7F4-6AE59569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ABB-EE47-4745-B612-AB12E1620A73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B5459C-28C2-5883-7797-B1361C5B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A4433-D252-B5B0-D927-81C24393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9213-BCFF-41CA-9D2C-B76BCBA04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36B0B8-D267-9B5A-FDFA-AFFC1A74C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CA8015-349A-061C-D42E-5B4E2C963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E26AF-BEB0-5E50-DA48-1385184E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ABB-EE47-4745-B612-AB12E1620A73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70358-6A17-4CF1-74A6-4D5E945A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6092E1-0E07-4248-F2AC-D4BB1E5D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9213-BCFF-41CA-9D2C-B76BCBA04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A755D-6DA6-3971-EA45-9A113C6F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9EECE-3BCA-E01E-D8E8-1B65C740E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DDB20D-394E-4BAF-C94F-7C46772D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ABB-EE47-4745-B612-AB12E1620A73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A9C326-494A-4483-217C-568C8E88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3B2F0-573D-7A00-A68E-8E6E1AB7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9213-BCFF-41CA-9D2C-B76BCBA04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9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26ADC-2186-2855-B662-4AC65985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E6EFCE-E1C3-7E22-0703-5B4C22174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664A78-E944-F923-B98C-E7C98598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ABB-EE47-4745-B612-AB12E1620A73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0E0CF-503F-6912-BB92-8088FBF2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F0819-E520-138A-3118-FC15AF2C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9213-BCFF-41CA-9D2C-B76BCBA04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1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58BEF-B6C8-4ACA-75A0-6F2A4224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A778D-EDD1-EBE0-3AE8-814018615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A88E55-CC0F-EEA2-C716-03FAB9613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0BA817-E426-C29D-8E3C-7EAA1141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ABB-EE47-4745-B612-AB12E1620A73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09AA-02E0-9988-4221-1199C388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4311B6-4BEC-FC59-AD69-F3A44A49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9213-BCFF-41CA-9D2C-B76BCBA04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0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E8B42-54A0-9F5C-4EB2-4F46A31A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0F98FC-FD5C-5B1E-5B2D-6BB49FA29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A3BF1-790E-958E-ABB7-0C15CDEAC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2B49CF-A96D-D052-FDD5-B704B95C0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C74583-E0F7-91BB-F20E-B308E63A0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6ADCF0-EA63-82E4-7C5C-36201CF6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ABB-EE47-4745-B612-AB12E1620A73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0552AA-9250-25D0-E9F2-DDB2BE6C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580AF2-BCC8-F7A6-8615-DE240FF7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9213-BCFF-41CA-9D2C-B76BCBA04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4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C4780-1DD9-6310-628E-79B730FD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288EC7-AAF1-BD22-C63A-4E5C681B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ABB-EE47-4745-B612-AB12E1620A73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D8F5BC-9D65-A8D3-9BAF-BDCF6214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4E70FA-3928-EF7D-A116-BD2142FF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9213-BCFF-41CA-9D2C-B76BCBA04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3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B8C66-D0E0-39D3-38B6-61E64E89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ABB-EE47-4745-B612-AB12E1620A73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5CF877-A24A-E350-03DD-682D7846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26229-9150-74F2-B004-09B71158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9213-BCFF-41CA-9D2C-B76BCBA04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8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E17FA-7BDE-B825-4421-C864F49D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DD75D-8A3A-1DFB-31BF-D84838899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CFF25E-B983-AC54-8E54-0A0398817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F871A7-7B31-F94C-66C7-03FA089B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ABB-EE47-4745-B612-AB12E1620A73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34579-1779-297C-1271-42B6B012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D381AA-E376-200E-1A5C-ECB57F89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9213-BCFF-41CA-9D2C-B76BCBA04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8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1E1CD-D078-74C1-7E29-4231DA3B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16F1EB-51D9-65AA-6E08-C85F37030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000849-EFF1-734E-85C6-C18805C93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1C578C-A899-4795-7B2C-89D00A39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ABB-EE47-4745-B612-AB12E1620A73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05504-D755-3858-B461-604557F6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F9DD2-7AE1-41C2-29BA-958D93C0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9213-BCFF-41CA-9D2C-B76BCBA04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7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F1B32-A5D1-E8F8-A614-4F0ED308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6AC7F9-3770-0FC4-78E2-1998B43ED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023A60-1C7C-20A8-42FE-358B71AF6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FAABB-EE47-4745-B612-AB12E1620A73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F20C66-5470-95D5-9661-D7D4BAB19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64056-EA76-8D6E-BA70-D38A2B140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9213-BCFF-41CA-9D2C-B76BCBA04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20.png"/><Relationship Id="rId21" Type="http://schemas.microsoft.com/office/2007/relationships/hdphoto" Target="../media/hdphoto10.wdp"/><Relationship Id="rId34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microsoft.com/office/2007/relationships/hdphoto" Target="../media/hdphoto14.wdp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microsoft.com/office/2007/relationships/hdphoto" Target="../media/hdphoto18.wdp"/><Relationship Id="rId40" Type="http://schemas.microsoft.com/office/2007/relationships/hdphoto" Target="../media/hdphoto19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31" Type="http://schemas.microsoft.com/office/2007/relationships/hdphoto" Target="../media/hdphoto15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microsoft.com/office/2007/relationships/hdphoto" Target="../media/hdphoto13.wdp"/><Relationship Id="rId30" Type="http://schemas.openxmlformats.org/officeDocument/2006/relationships/image" Target="../media/image15.png"/><Relationship Id="rId35" Type="http://schemas.microsoft.com/office/2007/relationships/hdphoto" Target="../media/hdphoto17.wdp"/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microsoft.com/office/2007/relationships/hdphoto" Target="../media/hdphoto16.wdp"/><Relationship Id="rId38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BBA1B-71C9-1887-155B-CE134D0F0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AD6A6AB3-7002-E883-AB71-74E5BEEB06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0" t="17205" r="9578" b="11973"/>
          <a:stretch/>
        </p:blipFill>
        <p:spPr>
          <a:xfrm>
            <a:off x="2847325" y="1179921"/>
            <a:ext cx="8167579" cy="48663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8F0B53-B9F9-992A-A744-D5A1A2019126}"/>
              </a:ext>
            </a:extLst>
          </p:cNvPr>
          <p:cNvSpPr txBox="1"/>
          <p:nvPr/>
        </p:nvSpPr>
        <p:spPr>
          <a:xfrm>
            <a:off x="2948473" y="1236894"/>
            <a:ext cx="57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43A328-8BD3-BEFF-01F7-611BAA6FA598}"/>
              </a:ext>
            </a:extLst>
          </p:cNvPr>
          <p:cNvSpPr txBox="1"/>
          <p:nvPr/>
        </p:nvSpPr>
        <p:spPr>
          <a:xfrm>
            <a:off x="2965877" y="1599383"/>
            <a:ext cx="478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1FA74EA8-3F1B-AE2E-6F97-EE85448D9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40" y="956440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F938A8-6FCB-AF45-ACFB-057297A5D9CF}"/>
              </a:ext>
            </a:extLst>
          </p:cNvPr>
          <p:cNvSpPr txBox="1"/>
          <p:nvPr/>
        </p:nvSpPr>
        <p:spPr>
          <a:xfrm>
            <a:off x="2991203" y="1987006"/>
            <a:ext cx="478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49DDC2-569B-9862-093A-B3BDBF40E558}"/>
              </a:ext>
            </a:extLst>
          </p:cNvPr>
          <p:cNvSpPr txBox="1"/>
          <p:nvPr/>
        </p:nvSpPr>
        <p:spPr>
          <a:xfrm>
            <a:off x="3025956" y="2419839"/>
            <a:ext cx="433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C5E80E-230A-60F3-87DA-8DD8D2C84162}"/>
              </a:ext>
            </a:extLst>
          </p:cNvPr>
          <p:cNvSpPr txBox="1"/>
          <p:nvPr/>
        </p:nvSpPr>
        <p:spPr>
          <a:xfrm>
            <a:off x="3025956" y="3207572"/>
            <a:ext cx="44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524999-F143-57D3-8030-51781A0FE8DA}"/>
              </a:ext>
            </a:extLst>
          </p:cNvPr>
          <p:cNvSpPr txBox="1"/>
          <p:nvPr/>
        </p:nvSpPr>
        <p:spPr>
          <a:xfrm>
            <a:off x="3011205" y="3954275"/>
            <a:ext cx="482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2B7095-EFD7-3BB3-715E-3080DF3215C6}"/>
              </a:ext>
            </a:extLst>
          </p:cNvPr>
          <p:cNvSpPr txBox="1"/>
          <p:nvPr/>
        </p:nvSpPr>
        <p:spPr>
          <a:xfrm>
            <a:off x="2980896" y="2818660"/>
            <a:ext cx="512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D2FC6-74CE-025E-436D-3238E6C8001E}"/>
              </a:ext>
            </a:extLst>
          </p:cNvPr>
          <p:cNvSpPr txBox="1"/>
          <p:nvPr/>
        </p:nvSpPr>
        <p:spPr>
          <a:xfrm>
            <a:off x="3996897" y="2024772"/>
            <a:ext cx="478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լ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180956-4D0B-444A-3CD6-35624A8C5F90}"/>
              </a:ext>
            </a:extLst>
          </p:cNvPr>
          <p:cNvSpPr txBox="1"/>
          <p:nvPr/>
        </p:nvSpPr>
        <p:spPr>
          <a:xfrm>
            <a:off x="4061790" y="1624662"/>
            <a:ext cx="393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A1C063-BF4E-F974-3D54-B9EDD6DA5848}"/>
              </a:ext>
            </a:extLst>
          </p:cNvPr>
          <p:cNvSpPr txBox="1"/>
          <p:nvPr/>
        </p:nvSpPr>
        <p:spPr>
          <a:xfrm>
            <a:off x="3971820" y="1216356"/>
            <a:ext cx="57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78EBA1-FA41-6AE4-6B31-75E09749C3FF}"/>
              </a:ext>
            </a:extLst>
          </p:cNvPr>
          <p:cNvSpPr txBox="1"/>
          <p:nvPr/>
        </p:nvSpPr>
        <p:spPr>
          <a:xfrm>
            <a:off x="3022750" y="3544450"/>
            <a:ext cx="43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727140-A5E0-1748-0F00-BEA6D4F87E05}"/>
              </a:ext>
            </a:extLst>
          </p:cNvPr>
          <p:cNvSpPr txBox="1"/>
          <p:nvPr/>
        </p:nvSpPr>
        <p:spPr>
          <a:xfrm>
            <a:off x="3022750" y="4325960"/>
            <a:ext cx="46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ց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3FED06-8743-5A9B-A8A1-D677969E89B0}"/>
              </a:ext>
            </a:extLst>
          </p:cNvPr>
          <p:cNvSpPr txBox="1"/>
          <p:nvPr/>
        </p:nvSpPr>
        <p:spPr>
          <a:xfrm>
            <a:off x="4019269" y="2772655"/>
            <a:ext cx="443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BB83C-5759-1633-9ADE-9BF58655713A}"/>
              </a:ext>
            </a:extLst>
          </p:cNvPr>
          <p:cNvSpPr txBox="1"/>
          <p:nvPr/>
        </p:nvSpPr>
        <p:spPr>
          <a:xfrm>
            <a:off x="3506722" y="3565126"/>
            <a:ext cx="48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B5C7E7-135D-1F29-566E-696EB15D60EC}"/>
              </a:ext>
            </a:extLst>
          </p:cNvPr>
          <p:cNvSpPr txBox="1"/>
          <p:nvPr/>
        </p:nvSpPr>
        <p:spPr>
          <a:xfrm>
            <a:off x="4025174" y="4749238"/>
            <a:ext cx="47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D7D10C-DF01-A38C-F88C-FE91E36A1647}"/>
              </a:ext>
            </a:extLst>
          </p:cNvPr>
          <p:cNvSpPr txBox="1"/>
          <p:nvPr/>
        </p:nvSpPr>
        <p:spPr>
          <a:xfrm>
            <a:off x="4971877" y="4749266"/>
            <a:ext cx="51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DC71E5-A3DC-4159-D65A-4861CE6BF015}"/>
              </a:ext>
            </a:extLst>
          </p:cNvPr>
          <p:cNvSpPr txBox="1"/>
          <p:nvPr/>
        </p:nvSpPr>
        <p:spPr>
          <a:xfrm>
            <a:off x="3483700" y="2777409"/>
            <a:ext cx="478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798447-364C-B2FF-8E2F-4B2CD2B0E2FC}"/>
              </a:ext>
            </a:extLst>
          </p:cNvPr>
          <p:cNvSpPr txBox="1"/>
          <p:nvPr/>
        </p:nvSpPr>
        <p:spPr>
          <a:xfrm>
            <a:off x="4021768" y="2389802"/>
            <a:ext cx="443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801DCB-40EE-3F1E-62F5-830BEF804EDE}"/>
              </a:ext>
            </a:extLst>
          </p:cNvPr>
          <p:cNvSpPr txBox="1"/>
          <p:nvPr/>
        </p:nvSpPr>
        <p:spPr>
          <a:xfrm>
            <a:off x="5509804" y="3581317"/>
            <a:ext cx="433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0D64EB-7490-687B-0621-AF1A8C622B97}"/>
              </a:ext>
            </a:extLst>
          </p:cNvPr>
          <p:cNvSpPr txBox="1"/>
          <p:nvPr/>
        </p:nvSpPr>
        <p:spPr>
          <a:xfrm>
            <a:off x="5448665" y="2794673"/>
            <a:ext cx="53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E515B3-E56A-B785-FF7A-A1A97DCB8B63}"/>
              </a:ext>
            </a:extLst>
          </p:cNvPr>
          <p:cNvSpPr txBox="1"/>
          <p:nvPr/>
        </p:nvSpPr>
        <p:spPr>
          <a:xfrm>
            <a:off x="4965435" y="3959728"/>
            <a:ext cx="55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196F88-8B69-6255-E063-BCD6BD15C20D}"/>
              </a:ext>
            </a:extLst>
          </p:cNvPr>
          <p:cNvSpPr txBox="1"/>
          <p:nvPr/>
        </p:nvSpPr>
        <p:spPr>
          <a:xfrm>
            <a:off x="5534815" y="4354385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EA0490-1BD2-02CD-8ED2-C4F6D06C346C}"/>
              </a:ext>
            </a:extLst>
          </p:cNvPr>
          <p:cNvSpPr txBox="1"/>
          <p:nvPr/>
        </p:nvSpPr>
        <p:spPr>
          <a:xfrm>
            <a:off x="3505107" y="3988430"/>
            <a:ext cx="491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126150-B50A-3F8E-D889-6E21FA2D373C}"/>
              </a:ext>
            </a:extLst>
          </p:cNvPr>
          <p:cNvSpPr txBox="1"/>
          <p:nvPr/>
        </p:nvSpPr>
        <p:spPr>
          <a:xfrm>
            <a:off x="3515394" y="3190022"/>
            <a:ext cx="473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0CFE2B-6C05-67D6-E17F-EE5449AE199B}"/>
              </a:ext>
            </a:extLst>
          </p:cNvPr>
          <p:cNvSpPr txBox="1"/>
          <p:nvPr/>
        </p:nvSpPr>
        <p:spPr>
          <a:xfrm>
            <a:off x="3475426" y="2024772"/>
            <a:ext cx="50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խ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F8A04B-2E28-0A49-7376-50DF6ACF84EE}"/>
              </a:ext>
            </a:extLst>
          </p:cNvPr>
          <p:cNvSpPr txBox="1"/>
          <p:nvPr/>
        </p:nvSpPr>
        <p:spPr>
          <a:xfrm>
            <a:off x="3506721" y="2407342"/>
            <a:ext cx="442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52F4F5-ABD8-7256-9DBD-DE58BA37039A}"/>
              </a:ext>
            </a:extLst>
          </p:cNvPr>
          <p:cNvSpPr txBox="1"/>
          <p:nvPr/>
        </p:nvSpPr>
        <p:spPr>
          <a:xfrm>
            <a:off x="3505107" y="4738253"/>
            <a:ext cx="475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CDDB3C-70C3-D4F3-3348-53C5C89D89EE}"/>
              </a:ext>
            </a:extLst>
          </p:cNvPr>
          <p:cNvSpPr txBox="1"/>
          <p:nvPr/>
        </p:nvSpPr>
        <p:spPr>
          <a:xfrm>
            <a:off x="4505405" y="4756002"/>
            <a:ext cx="466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ք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1C88DB-AA3F-D11D-81AF-07E8BDD4C7D8}"/>
              </a:ext>
            </a:extLst>
          </p:cNvPr>
          <p:cNvSpPr txBox="1"/>
          <p:nvPr/>
        </p:nvSpPr>
        <p:spPr>
          <a:xfrm>
            <a:off x="5453175" y="4749266"/>
            <a:ext cx="553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037F54-5E6C-C913-F636-DDEE19B2F043}"/>
              </a:ext>
            </a:extLst>
          </p:cNvPr>
          <p:cNvSpPr txBox="1"/>
          <p:nvPr/>
        </p:nvSpPr>
        <p:spPr>
          <a:xfrm>
            <a:off x="4987395" y="4325960"/>
            <a:ext cx="48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7703B4-CB1A-C7D6-738D-A16FF2F86196}"/>
              </a:ext>
            </a:extLst>
          </p:cNvPr>
          <p:cNvSpPr txBox="1"/>
          <p:nvPr/>
        </p:nvSpPr>
        <p:spPr>
          <a:xfrm>
            <a:off x="4997828" y="5157689"/>
            <a:ext cx="45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խ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52BFBE-156A-AA98-1526-DEB69D0302FB}"/>
              </a:ext>
            </a:extLst>
          </p:cNvPr>
          <p:cNvSpPr txBox="1"/>
          <p:nvPr/>
        </p:nvSpPr>
        <p:spPr>
          <a:xfrm>
            <a:off x="5078098" y="2763687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զ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E68B8A-29D9-EB7B-7F42-46FE25D864E1}"/>
              </a:ext>
            </a:extLst>
          </p:cNvPr>
          <p:cNvSpPr txBox="1"/>
          <p:nvPr/>
        </p:nvSpPr>
        <p:spPr>
          <a:xfrm>
            <a:off x="6012088" y="2807452"/>
            <a:ext cx="49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3B993D-1614-3AE5-674E-34AF2C6B8884}"/>
              </a:ext>
            </a:extLst>
          </p:cNvPr>
          <p:cNvSpPr txBox="1"/>
          <p:nvPr/>
        </p:nvSpPr>
        <p:spPr>
          <a:xfrm>
            <a:off x="4576709" y="27808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2BD79D-44B7-3D3F-B11A-4478339A8EC7}"/>
              </a:ext>
            </a:extLst>
          </p:cNvPr>
          <p:cNvSpPr txBox="1"/>
          <p:nvPr/>
        </p:nvSpPr>
        <p:spPr>
          <a:xfrm>
            <a:off x="6534032" y="2790436"/>
            <a:ext cx="46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56B73C-CB39-FCF8-2DBC-B15C114736C9}"/>
              </a:ext>
            </a:extLst>
          </p:cNvPr>
          <p:cNvSpPr txBox="1"/>
          <p:nvPr/>
        </p:nvSpPr>
        <p:spPr>
          <a:xfrm>
            <a:off x="7525413" y="2772655"/>
            <a:ext cx="466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2B16CF-CF9F-E8F8-F973-402BDE5C8343}"/>
              </a:ext>
            </a:extLst>
          </p:cNvPr>
          <p:cNvSpPr txBox="1"/>
          <p:nvPr/>
        </p:nvSpPr>
        <p:spPr>
          <a:xfrm>
            <a:off x="6996995" y="2763687"/>
            <a:ext cx="50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79507D-22F0-1EF1-7B2F-AC33D5FB1500}"/>
              </a:ext>
            </a:extLst>
          </p:cNvPr>
          <p:cNvSpPr txBox="1"/>
          <p:nvPr/>
        </p:nvSpPr>
        <p:spPr>
          <a:xfrm>
            <a:off x="8958695" y="3581317"/>
            <a:ext cx="47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DCFB122-C45E-D739-D23A-B8BE6B2C4AAF}"/>
              </a:ext>
            </a:extLst>
          </p:cNvPr>
          <p:cNvSpPr txBox="1"/>
          <p:nvPr/>
        </p:nvSpPr>
        <p:spPr>
          <a:xfrm>
            <a:off x="8027897" y="2789912"/>
            <a:ext cx="47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3987CBE-3D35-BE31-473A-9F54B4A66F78}"/>
              </a:ext>
            </a:extLst>
          </p:cNvPr>
          <p:cNvSpPr txBox="1"/>
          <p:nvPr/>
        </p:nvSpPr>
        <p:spPr>
          <a:xfrm>
            <a:off x="5489353" y="2380714"/>
            <a:ext cx="513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20537B-0964-1278-EC14-2312D1E1DF1F}"/>
              </a:ext>
            </a:extLst>
          </p:cNvPr>
          <p:cNvSpPr txBox="1"/>
          <p:nvPr/>
        </p:nvSpPr>
        <p:spPr>
          <a:xfrm>
            <a:off x="5489352" y="3166995"/>
            <a:ext cx="513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017FBA-002C-2A2D-90CF-C4D56759B15B}"/>
              </a:ext>
            </a:extLst>
          </p:cNvPr>
          <p:cNvSpPr txBox="1"/>
          <p:nvPr/>
        </p:nvSpPr>
        <p:spPr>
          <a:xfrm>
            <a:off x="5506310" y="3976198"/>
            <a:ext cx="53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ց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13551E-9AB2-4276-64F4-AF10513F2B66}"/>
              </a:ext>
            </a:extLst>
          </p:cNvPr>
          <p:cNvSpPr txBox="1"/>
          <p:nvPr/>
        </p:nvSpPr>
        <p:spPr>
          <a:xfrm>
            <a:off x="6017606" y="2372545"/>
            <a:ext cx="495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ք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D55A96E-BB65-68D7-C4AA-EF04CB48A048}"/>
              </a:ext>
            </a:extLst>
          </p:cNvPr>
          <p:cNvSpPr txBox="1"/>
          <p:nvPr/>
        </p:nvSpPr>
        <p:spPr>
          <a:xfrm>
            <a:off x="5980400" y="3581317"/>
            <a:ext cx="53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5A3071B-19E1-894E-4F4E-84373473231D}"/>
              </a:ext>
            </a:extLst>
          </p:cNvPr>
          <p:cNvSpPr txBox="1"/>
          <p:nvPr/>
        </p:nvSpPr>
        <p:spPr>
          <a:xfrm>
            <a:off x="5986505" y="3190022"/>
            <a:ext cx="528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C19B058-19BE-E07A-D964-355B984CEFBC}"/>
              </a:ext>
            </a:extLst>
          </p:cNvPr>
          <p:cNvSpPr txBox="1"/>
          <p:nvPr/>
        </p:nvSpPr>
        <p:spPr>
          <a:xfrm>
            <a:off x="7021292" y="5173829"/>
            <a:ext cx="45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8A5983-5A0F-A8E8-2D3C-FC50147210B1}"/>
              </a:ext>
            </a:extLst>
          </p:cNvPr>
          <p:cNvSpPr txBox="1"/>
          <p:nvPr/>
        </p:nvSpPr>
        <p:spPr>
          <a:xfrm>
            <a:off x="6480361" y="2382719"/>
            <a:ext cx="516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պ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43A590-66B0-F9DB-0933-2BE638C69FBD}"/>
              </a:ext>
            </a:extLst>
          </p:cNvPr>
          <p:cNvSpPr txBox="1"/>
          <p:nvPr/>
        </p:nvSpPr>
        <p:spPr>
          <a:xfrm>
            <a:off x="6502964" y="3194201"/>
            <a:ext cx="459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511CCB1-B72E-7C55-A62D-615E9EF0189A}"/>
              </a:ext>
            </a:extLst>
          </p:cNvPr>
          <p:cNvSpPr txBox="1"/>
          <p:nvPr/>
        </p:nvSpPr>
        <p:spPr>
          <a:xfrm>
            <a:off x="6475157" y="3981427"/>
            <a:ext cx="53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D6DF0C7-2BF6-93B0-4B19-29E9EFF80CC8}"/>
              </a:ext>
            </a:extLst>
          </p:cNvPr>
          <p:cNvSpPr txBox="1"/>
          <p:nvPr/>
        </p:nvSpPr>
        <p:spPr>
          <a:xfrm>
            <a:off x="7028948" y="4386602"/>
            <a:ext cx="45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428B06A-79DE-8123-5F9C-5B78F6502CC5}"/>
              </a:ext>
            </a:extLst>
          </p:cNvPr>
          <p:cNvSpPr txBox="1"/>
          <p:nvPr/>
        </p:nvSpPr>
        <p:spPr>
          <a:xfrm>
            <a:off x="6487733" y="4388540"/>
            <a:ext cx="53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37C708-B6DF-E89A-A885-AF079B8DC71D}"/>
              </a:ext>
            </a:extLst>
          </p:cNvPr>
          <p:cNvSpPr txBox="1"/>
          <p:nvPr/>
        </p:nvSpPr>
        <p:spPr>
          <a:xfrm>
            <a:off x="6492200" y="3554165"/>
            <a:ext cx="49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AD89F97-2AA7-A763-0872-C397D1D00F4C}"/>
              </a:ext>
            </a:extLst>
          </p:cNvPr>
          <p:cNvSpPr txBox="1"/>
          <p:nvPr/>
        </p:nvSpPr>
        <p:spPr>
          <a:xfrm>
            <a:off x="7009502" y="3169418"/>
            <a:ext cx="450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A6D75BF-2EE6-7FBD-4FFD-E076CDFBDEEB}"/>
              </a:ext>
            </a:extLst>
          </p:cNvPr>
          <p:cNvSpPr txBox="1"/>
          <p:nvPr/>
        </p:nvSpPr>
        <p:spPr>
          <a:xfrm>
            <a:off x="7036568" y="3554165"/>
            <a:ext cx="47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3F4F44B-B6E7-2315-A05F-F511F574F324}"/>
              </a:ext>
            </a:extLst>
          </p:cNvPr>
          <p:cNvSpPr txBox="1"/>
          <p:nvPr/>
        </p:nvSpPr>
        <p:spPr>
          <a:xfrm>
            <a:off x="9986506" y="2785152"/>
            <a:ext cx="44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486038-FC20-DA57-29BD-58807140335B}"/>
              </a:ext>
            </a:extLst>
          </p:cNvPr>
          <p:cNvSpPr txBox="1"/>
          <p:nvPr/>
        </p:nvSpPr>
        <p:spPr>
          <a:xfrm>
            <a:off x="7489354" y="5163332"/>
            <a:ext cx="45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04827F-586D-52E8-0B1B-614B6EFD16FD}"/>
              </a:ext>
            </a:extLst>
          </p:cNvPr>
          <p:cNvSpPr txBox="1"/>
          <p:nvPr/>
        </p:nvSpPr>
        <p:spPr>
          <a:xfrm>
            <a:off x="7027350" y="4771490"/>
            <a:ext cx="45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7D70B43-1774-491C-37A0-73D5D8B53607}"/>
              </a:ext>
            </a:extLst>
          </p:cNvPr>
          <p:cNvSpPr txBox="1"/>
          <p:nvPr/>
        </p:nvSpPr>
        <p:spPr>
          <a:xfrm>
            <a:off x="8982141" y="2777793"/>
            <a:ext cx="495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EA8B6BB-8E36-ABA5-1D73-E47AB210C9ED}"/>
              </a:ext>
            </a:extLst>
          </p:cNvPr>
          <p:cNvSpPr txBox="1"/>
          <p:nvPr/>
        </p:nvSpPr>
        <p:spPr>
          <a:xfrm>
            <a:off x="7027350" y="3953020"/>
            <a:ext cx="45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գ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536CA65-6E42-9B2A-8498-E7B6AE4576F7}"/>
              </a:ext>
            </a:extLst>
          </p:cNvPr>
          <p:cNvSpPr txBox="1"/>
          <p:nvPr/>
        </p:nvSpPr>
        <p:spPr>
          <a:xfrm>
            <a:off x="8025694" y="5138363"/>
            <a:ext cx="45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85A004-9C56-7A05-6996-5D436338C3C1}"/>
              </a:ext>
            </a:extLst>
          </p:cNvPr>
          <p:cNvSpPr txBox="1"/>
          <p:nvPr/>
        </p:nvSpPr>
        <p:spPr>
          <a:xfrm>
            <a:off x="8487699" y="5157689"/>
            <a:ext cx="54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BFCDE0-C658-E631-BB25-679E18C386DD}"/>
              </a:ext>
            </a:extLst>
          </p:cNvPr>
          <p:cNvSpPr txBox="1"/>
          <p:nvPr/>
        </p:nvSpPr>
        <p:spPr>
          <a:xfrm>
            <a:off x="8996188" y="5180816"/>
            <a:ext cx="46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9497487-A950-7E3D-982E-FE8A9BF6E194}"/>
              </a:ext>
            </a:extLst>
          </p:cNvPr>
          <p:cNvSpPr txBox="1"/>
          <p:nvPr/>
        </p:nvSpPr>
        <p:spPr>
          <a:xfrm>
            <a:off x="9005082" y="5557799"/>
            <a:ext cx="49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3FA4DB-FE09-18B6-11D0-2F3218981C85}"/>
              </a:ext>
            </a:extLst>
          </p:cNvPr>
          <p:cNvSpPr txBox="1"/>
          <p:nvPr/>
        </p:nvSpPr>
        <p:spPr>
          <a:xfrm>
            <a:off x="8996188" y="3170948"/>
            <a:ext cx="47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ք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8A9FA20-5737-DE49-726C-2F8894E9AFCE}"/>
              </a:ext>
            </a:extLst>
          </p:cNvPr>
          <p:cNvSpPr txBox="1"/>
          <p:nvPr/>
        </p:nvSpPr>
        <p:spPr>
          <a:xfrm>
            <a:off x="8948549" y="3996211"/>
            <a:ext cx="48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24EC88-9C9D-6BED-4887-AC3FB6CDF2EF}"/>
              </a:ext>
            </a:extLst>
          </p:cNvPr>
          <p:cNvSpPr txBox="1"/>
          <p:nvPr/>
        </p:nvSpPr>
        <p:spPr>
          <a:xfrm>
            <a:off x="9986506" y="4381537"/>
            <a:ext cx="50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72117D8-6186-3B3C-2692-7ED1BC20C766}"/>
              </a:ext>
            </a:extLst>
          </p:cNvPr>
          <p:cNvSpPr txBox="1"/>
          <p:nvPr/>
        </p:nvSpPr>
        <p:spPr>
          <a:xfrm>
            <a:off x="8952069" y="4374114"/>
            <a:ext cx="54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0BED13D-8F25-9059-1765-ECB8BB5975C1}"/>
              </a:ext>
            </a:extLst>
          </p:cNvPr>
          <p:cNvSpPr txBox="1"/>
          <p:nvPr/>
        </p:nvSpPr>
        <p:spPr>
          <a:xfrm>
            <a:off x="8996188" y="4784795"/>
            <a:ext cx="46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6B297D6-02A2-CB86-ADEA-157D00C19274}"/>
              </a:ext>
            </a:extLst>
          </p:cNvPr>
          <p:cNvSpPr txBox="1"/>
          <p:nvPr/>
        </p:nvSpPr>
        <p:spPr>
          <a:xfrm>
            <a:off x="10489928" y="4371380"/>
            <a:ext cx="47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A0B8A0A-7954-E725-73BE-39B234F0886D}"/>
              </a:ext>
            </a:extLst>
          </p:cNvPr>
          <p:cNvSpPr txBox="1"/>
          <p:nvPr/>
        </p:nvSpPr>
        <p:spPr>
          <a:xfrm>
            <a:off x="8453780" y="4396321"/>
            <a:ext cx="51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D49A2A6-5C20-3D27-7A5C-7C6AC17E2F06}"/>
              </a:ext>
            </a:extLst>
          </p:cNvPr>
          <p:cNvSpPr txBox="1"/>
          <p:nvPr/>
        </p:nvSpPr>
        <p:spPr>
          <a:xfrm>
            <a:off x="10035810" y="3575188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56413A7-E0A3-4B33-DB65-8013389D6C79}"/>
              </a:ext>
            </a:extLst>
          </p:cNvPr>
          <p:cNvSpPr txBox="1"/>
          <p:nvPr/>
        </p:nvSpPr>
        <p:spPr>
          <a:xfrm>
            <a:off x="9986506" y="2410093"/>
            <a:ext cx="45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F90D223-321C-080D-0C5C-318AA5E72F78}"/>
              </a:ext>
            </a:extLst>
          </p:cNvPr>
          <p:cNvSpPr txBox="1"/>
          <p:nvPr/>
        </p:nvSpPr>
        <p:spPr>
          <a:xfrm>
            <a:off x="9966681" y="3220557"/>
            <a:ext cx="47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253AE6E-B246-B480-51B0-352AD13875BD}"/>
              </a:ext>
            </a:extLst>
          </p:cNvPr>
          <p:cNvSpPr txBox="1"/>
          <p:nvPr/>
        </p:nvSpPr>
        <p:spPr>
          <a:xfrm>
            <a:off x="7502743" y="1216356"/>
            <a:ext cx="47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4B4ED67-CBB2-6108-648D-9FDFA4D10D3E}"/>
              </a:ext>
            </a:extLst>
          </p:cNvPr>
          <p:cNvSpPr txBox="1"/>
          <p:nvPr/>
        </p:nvSpPr>
        <p:spPr>
          <a:xfrm>
            <a:off x="9986506" y="3935465"/>
            <a:ext cx="44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4BEA421-55B2-DCF1-D255-F8396CF2EDFD}"/>
              </a:ext>
            </a:extLst>
          </p:cNvPr>
          <p:cNvSpPr txBox="1"/>
          <p:nvPr/>
        </p:nvSpPr>
        <p:spPr>
          <a:xfrm>
            <a:off x="9966681" y="4781647"/>
            <a:ext cx="46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0051E24-017A-D33A-C13F-8C764D2A8A57}"/>
              </a:ext>
            </a:extLst>
          </p:cNvPr>
          <p:cNvSpPr txBox="1"/>
          <p:nvPr/>
        </p:nvSpPr>
        <p:spPr>
          <a:xfrm>
            <a:off x="10471730" y="4763222"/>
            <a:ext cx="50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A294A7F-E574-3A4F-6CE1-9E104B2C2211}"/>
              </a:ext>
            </a:extLst>
          </p:cNvPr>
          <p:cNvSpPr txBox="1"/>
          <p:nvPr/>
        </p:nvSpPr>
        <p:spPr>
          <a:xfrm>
            <a:off x="10489927" y="5107135"/>
            <a:ext cx="5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8AACAC6-E018-511A-355A-6F78AA59FBF5}"/>
              </a:ext>
            </a:extLst>
          </p:cNvPr>
          <p:cNvSpPr txBox="1"/>
          <p:nvPr/>
        </p:nvSpPr>
        <p:spPr>
          <a:xfrm>
            <a:off x="4523963" y="2005457"/>
            <a:ext cx="47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7E2F460-319D-5845-96F4-1872D7CD9751}"/>
              </a:ext>
            </a:extLst>
          </p:cNvPr>
          <p:cNvSpPr txBox="1"/>
          <p:nvPr/>
        </p:nvSpPr>
        <p:spPr>
          <a:xfrm>
            <a:off x="4475202" y="1599383"/>
            <a:ext cx="48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բ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1935C55-BEAE-25F2-4F5F-C42EE4768D55}"/>
              </a:ext>
            </a:extLst>
          </p:cNvPr>
          <p:cNvSpPr txBox="1"/>
          <p:nvPr/>
        </p:nvSpPr>
        <p:spPr>
          <a:xfrm>
            <a:off x="4557414" y="2372545"/>
            <a:ext cx="386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բ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2409B9-D554-9953-4060-139937A2AFAA}"/>
              </a:ext>
            </a:extLst>
          </p:cNvPr>
          <p:cNvSpPr txBox="1"/>
          <p:nvPr/>
        </p:nvSpPr>
        <p:spPr>
          <a:xfrm>
            <a:off x="4518477" y="3189118"/>
            <a:ext cx="48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EED3BC3-C122-92F4-1CCC-55C041665D77}"/>
              </a:ext>
            </a:extLst>
          </p:cNvPr>
          <p:cNvSpPr txBox="1"/>
          <p:nvPr/>
        </p:nvSpPr>
        <p:spPr>
          <a:xfrm>
            <a:off x="5963053" y="1207470"/>
            <a:ext cx="49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39A895-F639-ECC6-9364-7E623DA00064}"/>
              </a:ext>
            </a:extLst>
          </p:cNvPr>
          <p:cNvSpPr txBox="1"/>
          <p:nvPr/>
        </p:nvSpPr>
        <p:spPr>
          <a:xfrm>
            <a:off x="5515843" y="1224552"/>
            <a:ext cx="4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AA4807E-D97E-7E40-C983-F5E3D5DDA17E}"/>
              </a:ext>
            </a:extLst>
          </p:cNvPr>
          <p:cNvSpPr txBox="1"/>
          <p:nvPr/>
        </p:nvSpPr>
        <p:spPr>
          <a:xfrm>
            <a:off x="6475156" y="1199273"/>
            <a:ext cx="507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գ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7FF571A-2936-82CC-08C9-03EEABA10DAB}"/>
              </a:ext>
            </a:extLst>
          </p:cNvPr>
          <p:cNvSpPr txBox="1"/>
          <p:nvPr/>
        </p:nvSpPr>
        <p:spPr>
          <a:xfrm>
            <a:off x="7525413" y="1626904"/>
            <a:ext cx="440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C10D747-EBEC-A125-A5BA-A1668899D305}"/>
              </a:ext>
            </a:extLst>
          </p:cNvPr>
          <p:cNvSpPr txBox="1"/>
          <p:nvPr/>
        </p:nvSpPr>
        <p:spPr>
          <a:xfrm>
            <a:off x="7991520" y="1231932"/>
            <a:ext cx="496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9FAB8C-4D10-2EF1-AB62-717AE30F4DC3}"/>
              </a:ext>
            </a:extLst>
          </p:cNvPr>
          <p:cNvSpPr txBox="1"/>
          <p:nvPr/>
        </p:nvSpPr>
        <p:spPr>
          <a:xfrm>
            <a:off x="7010347" y="1607069"/>
            <a:ext cx="47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խ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28AFAB8-FD4D-5A42-3932-F7315F9D2BFE}"/>
              </a:ext>
            </a:extLst>
          </p:cNvPr>
          <p:cNvSpPr txBox="1"/>
          <p:nvPr/>
        </p:nvSpPr>
        <p:spPr>
          <a:xfrm>
            <a:off x="7036568" y="1226285"/>
            <a:ext cx="44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6571B42-928E-D51F-75EE-DF075517FCD0}"/>
              </a:ext>
            </a:extLst>
          </p:cNvPr>
          <p:cNvSpPr txBox="1"/>
          <p:nvPr/>
        </p:nvSpPr>
        <p:spPr>
          <a:xfrm>
            <a:off x="8453779" y="1240270"/>
            <a:ext cx="51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2740478-1F17-5FF0-47A4-1D659AE2603F}"/>
              </a:ext>
            </a:extLst>
          </p:cNvPr>
          <p:cNvSpPr txBox="1"/>
          <p:nvPr/>
        </p:nvSpPr>
        <p:spPr>
          <a:xfrm>
            <a:off x="6475157" y="1618117"/>
            <a:ext cx="54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FE56414-427F-4681-1296-36522A21FD78}"/>
              </a:ext>
            </a:extLst>
          </p:cNvPr>
          <p:cNvSpPr txBox="1"/>
          <p:nvPr/>
        </p:nvSpPr>
        <p:spPr>
          <a:xfrm>
            <a:off x="8025694" y="1624662"/>
            <a:ext cx="42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00E63C2-4C6B-C271-05B7-7BFB4627EF19}"/>
              </a:ext>
            </a:extLst>
          </p:cNvPr>
          <p:cNvSpPr txBox="1"/>
          <p:nvPr/>
        </p:nvSpPr>
        <p:spPr>
          <a:xfrm>
            <a:off x="8025694" y="2019729"/>
            <a:ext cx="42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թ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255F40E-8571-351A-6E27-31BFB7BD2F8A}"/>
              </a:ext>
            </a:extLst>
          </p:cNvPr>
          <p:cNvSpPr txBox="1"/>
          <p:nvPr/>
        </p:nvSpPr>
        <p:spPr>
          <a:xfrm>
            <a:off x="7970020" y="2411693"/>
            <a:ext cx="53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 Box 30">
            <a:extLst>
              <a:ext uri="{FF2B5EF4-FFF2-40B4-BE49-F238E27FC236}">
                <a16:creationId xmlns:a16="http://schemas.microsoft.com/office/drawing/2014/main" id="{A11A3413-7E65-8A7D-2DD2-461024277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710" y="1737061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5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6" name="Text Box 30">
            <a:extLst>
              <a:ext uri="{FF2B5EF4-FFF2-40B4-BE49-F238E27FC236}">
                <a16:creationId xmlns:a16="http://schemas.microsoft.com/office/drawing/2014/main" id="{150DDCCF-05CF-1E72-D3B8-6D954B04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226" y="934248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7" name="Text Box 30">
            <a:extLst>
              <a:ext uri="{FF2B5EF4-FFF2-40B4-BE49-F238E27FC236}">
                <a16:creationId xmlns:a16="http://schemas.microsoft.com/office/drawing/2014/main" id="{924EDCB3-BAD1-2CD8-E36F-53689A687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134" y="1352710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8" name="Text Box 30">
            <a:extLst>
              <a:ext uri="{FF2B5EF4-FFF2-40B4-BE49-F238E27FC236}">
                <a16:creationId xmlns:a16="http://schemas.microsoft.com/office/drawing/2014/main" id="{5D0F8EB3-B613-0B88-3BAA-868AFFD3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644" y="1236338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9" name="Text Box 30">
            <a:extLst>
              <a:ext uri="{FF2B5EF4-FFF2-40B4-BE49-F238E27FC236}">
                <a16:creationId xmlns:a16="http://schemas.microsoft.com/office/drawing/2014/main" id="{71D4B889-4AAA-2CB3-D5BB-1B97043ED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169" y="1675325"/>
            <a:ext cx="3099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Text Box 30">
            <a:extLst>
              <a:ext uri="{FF2B5EF4-FFF2-40B4-BE49-F238E27FC236}">
                <a16:creationId xmlns:a16="http://schemas.microsoft.com/office/drawing/2014/main" id="{3CF1494E-6363-B20C-A881-E4E06F842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027" y="956440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2" name="Text Box 30">
            <a:extLst>
              <a:ext uri="{FF2B5EF4-FFF2-40B4-BE49-F238E27FC236}">
                <a16:creationId xmlns:a16="http://schemas.microsoft.com/office/drawing/2014/main" id="{C38062F2-0CC9-5399-9F05-96C2CDEB5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000" y="2160660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7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3" name="Text Box 30">
            <a:extLst>
              <a:ext uri="{FF2B5EF4-FFF2-40B4-BE49-F238E27FC236}">
                <a16:creationId xmlns:a16="http://schemas.microsoft.com/office/drawing/2014/main" id="{4CF88DB1-DE14-9858-E67E-BCF633ED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574" y="2146359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8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4" name="Text Box 30">
            <a:extLst>
              <a:ext uri="{FF2B5EF4-FFF2-40B4-BE49-F238E27FC236}">
                <a16:creationId xmlns:a16="http://schemas.microsoft.com/office/drawing/2014/main" id="{3901CC02-949F-1221-011F-9E2B6BBCD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95" y="2486378"/>
            <a:ext cx="38694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5" name="Text Box 30">
            <a:extLst>
              <a:ext uri="{FF2B5EF4-FFF2-40B4-BE49-F238E27FC236}">
                <a16:creationId xmlns:a16="http://schemas.microsoft.com/office/drawing/2014/main" id="{71AE8C7A-0EB3-DCE0-258F-D58B3868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770" y="2475854"/>
            <a:ext cx="37559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6" name="Text Box 30">
            <a:extLst>
              <a:ext uri="{FF2B5EF4-FFF2-40B4-BE49-F238E27FC236}">
                <a16:creationId xmlns:a16="http://schemas.microsoft.com/office/drawing/2014/main" id="{F3A418BE-0360-F337-0381-B49780E2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0965" y="2127985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9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7" name="Text Box 30">
            <a:extLst>
              <a:ext uri="{FF2B5EF4-FFF2-40B4-BE49-F238E27FC236}">
                <a16:creationId xmlns:a16="http://schemas.microsoft.com/office/drawing/2014/main" id="{55706B45-43D9-2172-C814-9F76272DA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8584" y="4072707"/>
            <a:ext cx="38694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14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8" name="Text Box 30">
            <a:extLst>
              <a:ext uri="{FF2B5EF4-FFF2-40B4-BE49-F238E27FC236}">
                <a16:creationId xmlns:a16="http://schemas.microsoft.com/office/drawing/2014/main" id="{76368CDD-34B1-ABA7-57F0-68A8C446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720" y="4424981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0" name="Text Box 30">
            <a:extLst>
              <a:ext uri="{FF2B5EF4-FFF2-40B4-BE49-F238E27FC236}">
                <a16:creationId xmlns:a16="http://schemas.microsoft.com/office/drawing/2014/main" id="{474F382C-5C77-7B63-3974-654BE2EA5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413" y="3662738"/>
            <a:ext cx="38694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1" name="Text Box 30">
            <a:extLst>
              <a:ext uri="{FF2B5EF4-FFF2-40B4-BE49-F238E27FC236}">
                <a16:creationId xmlns:a16="http://schemas.microsoft.com/office/drawing/2014/main" id="{46D9902A-7A14-E2CB-6D19-8C7972340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538" y="4815569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5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2" name="Text Box 30">
            <a:extLst>
              <a:ext uri="{FF2B5EF4-FFF2-40B4-BE49-F238E27FC236}">
                <a16:creationId xmlns:a16="http://schemas.microsoft.com/office/drawing/2014/main" id="{863206B2-5C69-0645-C75D-AD9983EE4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24" y="2806390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3" name="Text Box 13">
            <a:extLst>
              <a:ext uri="{FF2B5EF4-FFF2-40B4-BE49-F238E27FC236}">
                <a16:creationId xmlns:a16="http://schemas.microsoft.com/office/drawing/2014/main" id="{1C7743FC-B3E6-01BB-951B-89DCEDB9A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466" y="4594381"/>
            <a:ext cx="528006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y-AM" altLang="ru-RU" sz="54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*</a:t>
            </a:r>
            <a:endParaRPr lang="en-US" altLang="ru-RU" sz="5400" b="1" dirty="0">
              <a:solidFill>
                <a:srgbClr val="00B0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B37349B-6B6A-EDE7-40F8-98BF7F2F57D7}"/>
              </a:ext>
            </a:extLst>
          </p:cNvPr>
          <p:cNvSpPr txBox="1"/>
          <p:nvPr/>
        </p:nvSpPr>
        <p:spPr>
          <a:xfrm>
            <a:off x="9491585" y="4394326"/>
            <a:ext cx="47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93A49C2-9402-35C1-F519-BF705646C6F0}"/>
              </a:ext>
            </a:extLst>
          </p:cNvPr>
          <p:cNvSpPr txBox="1"/>
          <p:nvPr/>
        </p:nvSpPr>
        <p:spPr>
          <a:xfrm>
            <a:off x="9495799" y="5180816"/>
            <a:ext cx="498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1B302-1C19-0055-219B-8438A285ED5A}"/>
              </a:ext>
            </a:extLst>
          </p:cNvPr>
          <p:cNvSpPr txBox="1"/>
          <p:nvPr/>
        </p:nvSpPr>
        <p:spPr>
          <a:xfrm>
            <a:off x="1788935" y="58665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y-AM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Ի՞ՆՉ ՎԻՃԱԿՈՒՄ</a:t>
            </a:r>
          </a:p>
        </p:txBody>
      </p:sp>
      <p:sp>
        <p:nvSpPr>
          <p:cNvPr id="139" name="Text Box 30">
            <a:extLst>
              <a:ext uri="{FF2B5EF4-FFF2-40B4-BE49-F238E27FC236}">
                <a16:creationId xmlns:a16="http://schemas.microsoft.com/office/drawing/2014/main" id="{93EFF42F-DCE4-4163-DFE8-63AFA43C0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097" y="5240191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6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id="{539DFFB3-63D2-ED97-BA13-ED6A137FF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46" y="774089"/>
            <a:ext cx="2370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hy-AM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Հորիզոնական </a:t>
            </a:r>
            <a:r>
              <a:rPr lang="ru-RU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1,2,3,4,5,6</a:t>
            </a:r>
            <a:r>
              <a:rPr lang="hy-AM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2">
            <a:extLst>
              <a:ext uri="{FF2B5EF4-FFF2-40B4-BE49-F238E27FC236}">
                <a16:creationId xmlns:a16="http://schemas.microsoft.com/office/drawing/2014/main" id="{A13DF0CB-FD72-7FBC-29A6-7A741CEF7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84" y="1669708"/>
            <a:ext cx="23707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hy-AM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Ուղղահայաց </a:t>
            </a:r>
            <a:r>
              <a:rPr lang="ru-RU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1,2,3,4,5,6,7,8</a:t>
            </a:r>
            <a:r>
              <a:rPr lang="hy-AM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,9,</a:t>
            </a:r>
            <a:endParaRPr lang="ru-RU" altLang="ru-RU" sz="2000" b="1" u="sng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y-AM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,11,12,13</a:t>
            </a:r>
            <a:r>
              <a:rPr lang="hy-AM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,14  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9272EF0B-6391-B9D0-402E-A517AE4D4D29}"/>
              </a:ext>
            </a:extLst>
          </p:cNvPr>
          <p:cNvGrpSpPr/>
          <p:nvPr/>
        </p:nvGrpSpPr>
        <p:grpSpPr>
          <a:xfrm>
            <a:off x="2341847" y="669088"/>
            <a:ext cx="569416" cy="1703457"/>
            <a:chOff x="2234188" y="547599"/>
            <a:chExt cx="569416" cy="1703457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FCBD8EB2-0FB9-770A-3AEA-C89A22C6EAD8}"/>
                </a:ext>
              </a:extLst>
            </p:cNvPr>
            <p:cNvGrpSpPr/>
            <p:nvPr/>
          </p:nvGrpSpPr>
          <p:grpSpPr>
            <a:xfrm>
              <a:off x="2234188" y="547599"/>
              <a:ext cx="569416" cy="1703457"/>
              <a:chOff x="1677417" y="571612"/>
              <a:chExt cx="622706" cy="1947093"/>
            </a:xfrm>
          </p:grpSpPr>
          <p:pic>
            <p:nvPicPr>
              <p:cNvPr id="2050" name="Picture 2" descr="Picture background">
                <a:extLst>
                  <a:ext uri="{FF2B5EF4-FFF2-40B4-BE49-F238E27FC236}">
                    <a16:creationId xmlns:a16="http://schemas.microsoft.com/office/drawing/2014/main" id="{7A2DFE44-4527-4E30-67CC-4B0FEBB21F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198" b="28782" l="74000" r="82889">
                            <a14:foregroundMark x1="81667" y1="3690" x2="80667" y2="12669"/>
                            <a14:foregroundMark x1="75444" y1="4059" x2="76111" y2="5658"/>
                            <a14:foregroundMark x1="80778" y1="25830" x2="81556" y2="28290"/>
                            <a14:foregroundMark x1="76444" y1="25830" x2="76000" y2="28413"/>
                            <a14:foregroundMark x1="76000" y1="28536" x2="76444" y2="28782"/>
                            <a14:foregroundMark x1="81556" y1="28782" x2="81556" y2="287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461" t="1286" r="15958" b="70601"/>
              <a:stretch/>
            </p:blipFill>
            <p:spPr bwMode="auto">
              <a:xfrm>
                <a:off x="1677417" y="571612"/>
                <a:ext cx="622706" cy="1947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Прямая со стрелкой 2">
                <a:extLst>
                  <a:ext uri="{FF2B5EF4-FFF2-40B4-BE49-F238E27FC236}">
                    <a16:creationId xmlns:a16="http://schemas.microsoft.com/office/drawing/2014/main" id="{6F5A967B-A0BA-862F-A4F5-4D261B938CDD}"/>
                  </a:ext>
                </a:extLst>
              </p:cNvPr>
              <p:cNvCxnSpPr/>
              <p:nvPr/>
            </p:nvCxnSpPr>
            <p:spPr>
              <a:xfrm>
                <a:off x="1690352" y="1166180"/>
                <a:ext cx="0" cy="937564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51" name="Text Box 30">
              <a:extLst>
                <a:ext uri="{FF2B5EF4-FFF2-40B4-BE49-F238E27FC236}">
                  <a16:creationId xmlns:a16="http://schemas.microsoft.com/office/drawing/2014/main" id="{1F192F6C-ECDB-9F09-EE5F-B8FAF4C10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456" y="563509"/>
              <a:ext cx="27152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5D75C81-76A3-C494-43A0-776A81B47E5C}"/>
              </a:ext>
            </a:extLst>
          </p:cNvPr>
          <p:cNvGrpSpPr/>
          <p:nvPr/>
        </p:nvGrpSpPr>
        <p:grpSpPr>
          <a:xfrm>
            <a:off x="9030679" y="801461"/>
            <a:ext cx="738010" cy="1529675"/>
            <a:chOff x="8973474" y="645300"/>
            <a:chExt cx="834857" cy="1860766"/>
          </a:xfrm>
        </p:grpSpPr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id="{17B5D166-87F8-9DFB-75AA-159BAEEAE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000" b="94074" l="38111" r="66889">
                          <a14:foregroundMark x1="46444" y1="8148" x2="52778" y2="7556"/>
                          <a14:foregroundMark x1="52778" y1="7556" x2="52889" y2="7556"/>
                          <a14:foregroundMark x1="49889" y1="4741" x2="51222" y2="4000"/>
                          <a14:foregroundMark x1="63444" y1="59556" x2="66889" y2="58963"/>
                          <a14:foregroundMark x1="54333" y1="89926" x2="56778" y2="92889"/>
                          <a14:foregroundMark x1="45222" y1="93481" x2="47889" y2="93630"/>
                          <a14:foregroundMark x1="53444" y1="93630" x2="57444" y2="94222"/>
                          <a14:foregroundMark x1="38111" y1="45630" x2="38889" y2="48148"/>
                        </a14:backgroundRemoval>
                      </a14:imgEffect>
                    </a14:imgLayer>
                  </a14:imgProps>
                </a:ext>
              </a:extLst>
            </a:blip>
            <a:srcRect l="35981" t="2150" r="30123" b="2749"/>
            <a:stretch/>
          </p:blipFill>
          <p:spPr>
            <a:xfrm flipH="1">
              <a:off x="8973474" y="692180"/>
              <a:ext cx="834857" cy="1813886"/>
            </a:xfrm>
            <a:prstGeom prst="rect">
              <a:avLst/>
            </a:prstGeom>
          </p:spPr>
        </p:pic>
        <p:sp>
          <p:nvSpPr>
            <p:cNvPr id="53" name="Text Box 30">
              <a:extLst>
                <a:ext uri="{FF2B5EF4-FFF2-40B4-BE49-F238E27FC236}">
                  <a16:creationId xmlns:a16="http://schemas.microsoft.com/office/drawing/2014/main" id="{F27C713B-A598-7201-5B21-CD3425DC7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7892" y="645300"/>
              <a:ext cx="307158" cy="377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7141C475-C1B9-18D5-0E8F-0EDFAF949FCA}"/>
              </a:ext>
            </a:extLst>
          </p:cNvPr>
          <p:cNvGrpSpPr/>
          <p:nvPr/>
        </p:nvGrpSpPr>
        <p:grpSpPr>
          <a:xfrm>
            <a:off x="3473417" y="541586"/>
            <a:ext cx="562377" cy="1220625"/>
            <a:chOff x="3456770" y="520626"/>
            <a:chExt cx="562377" cy="995268"/>
          </a:xfrm>
        </p:grpSpPr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0D3E2C2C-F026-073D-43DB-B666D6831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00" b="90000" l="9836" r="89344">
                          <a14:foregroundMark x1="30328" y1="7500" x2="57377" y2="8500"/>
                        </a14:backgroundRemoval>
                      </a14:imgEffect>
                    </a14:imgLayer>
                  </a14:imgProps>
                </a:ext>
              </a:extLst>
            </a:blip>
            <a:srcRect l="12089" t="4030" r="20900" b="44422"/>
            <a:stretch/>
          </p:blipFill>
          <p:spPr>
            <a:xfrm>
              <a:off x="3456770" y="786515"/>
              <a:ext cx="562377" cy="729379"/>
            </a:xfrm>
            <a:prstGeom prst="rect">
              <a:avLst/>
            </a:prstGeom>
          </p:spPr>
        </p:pic>
        <p:sp>
          <p:nvSpPr>
            <p:cNvPr id="67" name="Text Box 30">
              <a:extLst>
                <a:ext uri="{FF2B5EF4-FFF2-40B4-BE49-F238E27FC236}">
                  <a16:creationId xmlns:a16="http://schemas.microsoft.com/office/drawing/2014/main" id="{667A97D5-5C19-7527-4587-EC1632A2E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8289" y="520626"/>
              <a:ext cx="271526" cy="252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F6176881-0D99-84E9-BF80-280DAA18EA55}"/>
              </a:ext>
            </a:extLst>
          </p:cNvPr>
          <p:cNvGrpSpPr/>
          <p:nvPr/>
        </p:nvGrpSpPr>
        <p:grpSpPr>
          <a:xfrm rot="21137840">
            <a:off x="3865899" y="3596173"/>
            <a:ext cx="871895" cy="1160943"/>
            <a:chOff x="3913592" y="3445227"/>
            <a:chExt cx="739862" cy="838654"/>
          </a:xfrm>
        </p:grpSpPr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F72341BF-CF77-B02B-1454-499A9C6D1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91" b="96631" l="4957" r="98265">
                          <a14:foregroundMark x1="4957" y1="69372" x2="8055" y2="72129"/>
                          <a14:foregroundMark x1="40768" y1="90658" x2="43494" y2="95406"/>
                          <a14:foregroundMark x1="65551" y1="94334" x2="64808" y2="97090"/>
                          <a14:foregroundMark x1="78067" y1="8423" x2="94176" y2="17152"/>
                          <a14:foregroundMark x1="84634" y1="1991" x2="66047" y2="13629"/>
                          <a14:foregroundMark x1="98265" y1="14089" x2="95787" y2="32772"/>
                          <a14:foregroundMark x1="6320" y1="76723" x2="29740" y2="88668"/>
                          <a14:foregroundMark x1="8055" y1="78407" x2="21314" y2="9019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667458">
              <a:off x="3833572" y="3525247"/>
              <a:ext cx="838654" cy="678613"/>
            </a:xfrm>
            <a:prstGeom prst="rect">
              <a:avLst/>
            </a:prstGeom>
          </p:spPr>
        </p:pic>
        <p:sp>
          <p:nvSpPr>
            <p:cNvPr id="119" name="Text Box 30">
              <a:extLst>
                <a:ext uri="{FF2B5EF4-FFF2-40B4-BE49-F238E27FC236}">
                  <a16:creationId xmlns:a16="http://schemas.microsoft.com/office/drawing/2014/main" id="{D024622D-BCC5-DB20-234A-890586419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046" y="3931288"/>
              <a:ext cx="230408" cy="223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98324FE7-7240-4FC3-B7CA-E32646DDC6DC}"/>
              </a:ext>
            </a:extLst>
          </p:cNvPr>
          <p:cNvGrpSpPr/>
          <p:nvPr/>
        </p:nvGrpSpPr>
        <p:grpSpPr>
          <a:xfrm>
            <a:off x="4501484" y="757192"/>
            <a:ext cx="1012754" cy="564614"/>
            <a:chOff x="4501484" y="757192"/>
            <a:chExt cx="1012754" cy="564614"/>
          </a:xfrm>
        </p:grpSpPr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id="{3CD2953A-5119-E545-B23C-DA4FEABBD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932" b="84746" l="59346" r="99065">
                          <a14:foregroundMark x1="68174" y1="60056" x2="70093" y2="66102"/>
                          <a14:foregroundMark x1="59813" y1="77119" x2="82243" y2="79661"/>
                          <a14:foregroundMark x1="82243" y1="79661" x2="83879" y2="76271"/>
                          <a14:foregroundMark x1="60748" y1="84746" x2="82477" y2="78814"/>
                          <a14:foregroundMark x1="82477" y1="78814" x2="81308" y2="73729"/>
                          <a14:foregroundMark x1="86449" y1="70339" x2="94393" y2="47458"/>
                          <a14:foregroundMark x1="95775" y1="49153" x2="91355" y2="70339"/>
                          <a14:foregroundMark x1="96256" y1="46847" x2="95775" y2="49153"/>
                          <a14:foregroundMark x1="97897" y1="38983" x2="96936" y2="43587"/>
                          <a14:foregroundMark x1="94746" y1="66396" x2="91589" y2="83051"/>
                          <a14:foregroundMark x1="91589" y1="83051" x2="90187" y2="84746"/>
                          <a14:foregroundMark x1="79673" y1="5932" x2="85514" y2="39831"/>
                          <a14:backgroundMark x1="76636" y1="24576" x2="77804" y2="40678"/>
                          <a14:backgroundMark x1="98364" y1="49153" x2="98364" y2="49153"/>
                          <a14:backgroundMark x1="98364" y1="53390" x2="96963" y2="51695"/>
                          <a14:backgroundMark x1="97664" y1="51695" x2="99299" y2="44915"/>
                          <a14:backgroundMark x1="65654" y1="49153" x2="60280" y2="60169"/>
                          <a14:backgroundMark x1="63785" y1="34746" x2="62150" y2="43220"/>
                          <a14:backgroundMark x1="96028" y1="54237" x2="99299" y2="542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28" b="16140"/>
            <a:stretch/>
          </p:blipFill>
          <p:spPr>
            <a:xfrm>
              <a:off x="4501484" y="757192"/>
              <a:ext cx="1012754" cy="564614"/>
            </a:xfrm>
            <a:prstGeom prst="rect">
              <a:avLst/>
            </a:prstGeom>
          </p:spPr>
        </p:pic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E248C449-50C8-DC26-2D92-6DDB5DE9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6572" y="790960"/>
              <a:ext cx="27152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DBE9D68D-F69C-0167-B859-3AE2CECA9567}"/>
              </a:ext>
            </a:extLst>
          </p:cNvPr>
          <p:cNvGrpSpPr/>
          <p:nvPr/>
        </p:nvGrpSpPr>
        <p:grpSpPr>
          <a:xfrm>
            <a:off x="8470135" y="1599382"/>
            <a:ext cx="753038" cy="1027675"/>
            <a:chOff x="8476687" y="1587510"/>
            <a:chExt cx="828939" cy="1102190"/>
          </a:xfrm>
        </p:grpSpPr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id="{BE7A3CB4-D096-1E66-3CC0-E857E06EC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4218" t="7904" r="17313" b="28077"/>
            <a:stretch/>
          </p:blipFill>
          <p:spPr>
            <a:xfrm>
              <a:off x="8476687" y="1782087"/>
              <a:ext cx="828939" cy="907613"/>
            </a:xfrm>
            <a:prstGeom prst="rect">
              <a:avLst/>
            </a:prstGeom>
          </p:spPr>
        </p:pic>
        <p:sp>
          <p:nvSpPr>
            <p:cNvPr id="151" name="Text Box 30">
              <a:extLst>
                <a:ext uri="{FF2B5EF4-FFF2-40B4-BE49-F238E27FC236}">
                  <a16:creationId xmlns:a16="http://schemas.microsoft.com/office/drawing/2014/main" id="{9D94BD47-E544-1F3C-2FD9-91303480C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8925" y="1587510"/>
              <a:ext cx="298894" cy="33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7E9056A9-187B-00A5-CBB5-689AEFD73F12}"/>
              </a:ext>
            </a:extLst>
          </p:cNvPr>
          <p:cNvGrpSpPr/>
          <p:nvPr/>
        </p:nvGrpSpPr>
        <p:grpSpPr>
          <a:xfrm>
            <a:off x="1135759" y="2830245"/>
            <a:ext cx="1869815" cy="639787"/>
            <a:chOff x="854883" y="2580769"/>
            <a:chExt cx="1869815" cy="639787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F8F7A7BF-21CD-E11D-5431-96EDA9F13BCC}"/>
                </a:ext>
              </a:extLst>
            </p:cNvPr>
            <p:cNvGrpSpPr/>
            <p:nvPr/>
          </p:nvGrpSpPr>
          <p:grpSpPr>
            <a:xfrm>
              <a:off x="854883" y="2821133"/>
              <a:ext cx="1869815" cy="399423"/>
              <a:chOff x="95194" y="2905876"/>
              <a:chExt cx="2353141" cy="506998"/>
            </a:xfrm>
          </p:grpSpPr>
          <p:cxnSp>
            <p:nvCxnSpPr>
              <p:cNvPr id="4" name="Прямая со стрелкой 3">
                <a:extLst>
                  <a:ext uri="{FF2B5EF4-FFF2-40B4-BE49-F238E27FC236}">
                    <a16:creationId xmlns:a16="http://schemas.microsoft.com/office/drawing/2014/main" id="{5BCBE7EE-0BC7-346F-BCA0-A221889333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785" y="3412874"/>
                <a:ext cx="1244969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FD2B69BA-82E4-F1A5-BCBD-F915E132B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42000" b="54889" l="6000" r="94222">
                            <a14:foregroundMark x1="6000" y1="51556" x2="10000" y2="49333"/>
                            <a14:foregroundMark x1="86444" y1="46889" x2="92889" y2="49333"/>
                            <a14:foregroundMark x1="87778" y1="44222" x2="94222" y2="47556"/>
                            <a14:foregroundMark x1="63160" y1="53559" x2="63333" y2="53556"/>
                            <a14:foregroundMark x1="40444" y1="54000" x2="55564" y2="53707"/>
                            <a14:foregroundMark x1="65778" y1="53778" x2="77111" y2="54444"/>
                            <a14:foregroundMark x1="77111" y1="54444" x2="81369" y2="53757"/>
                            <a14:foregroundMark x1="81111" y1="54222" x2="84889" y2="51778"/>
                            <a14:foregroundMark x1="85111" y1="50667" x2="82667" y2="53333"/>
                            <a14:backgroundMark x1="55111" y1="54444" x2="62889" y2="54000"/>
                            <a14:backgroundMark x1="84123" y1="54414" x2="83599" y2="54545"/>
                          </a14:backgroundRemoval>
                        </a14:imgEffect>
                      </a14:imgLayer>
                    </a14:imgProps>
                  </a:ext>
                </a:extLst>
              </a:blip>
              <a:srcRect l="2856" t="40618" b="42860"/>
              <a:stretch/>
            </p:blipFill>
            <p:spPr>
              <a:xfrm>
                <a:off x="95194" y="2905876"/>
                <a:ext cx="2353141" cy="400223"/>
              </a:xfrm>
              <a:prstGeom prst="rect">
                <a:avLst/>
              </a:prstGeom>
            </p:spPr>
          </p:pic>
        </p:grpSp>
        <p:sp>
          <p:nvSpPr>
            <p:cNvPr id="153" name="Text Box 30">
              <a:extLst>
                <a:ext uri="{FF2B5EF4-FFF2-40B4-BE49-F238E27FC236}">
                  <a16:creationId xmlns:a16="http://schemas.microsoft.com/office/drawing/2014/main" id="{5967FDED-2996-22AA-D8CF-AEEEF47CF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884" y="2580769"/>
              <a:ext cx="27152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7B89B0B4-71BF-AC78-EA46-7F9F2A80CDD1}"/>
              </a:ext>
            </a:extLst>
          </p:cNvPr>
          <p:cNvGrpSpPr/>
          <p:nvPr/>
        </p:nvGrpSpPr>
        <p:grpSpPr>
          <a:xfrm>
            <a:off x="9761621" y="890028"/>
            <a:ext cx="941517" cy="1165800"/>
            <a:chOff x="9691756" y="716531"/>
            <a:chExt cx="1089086" cy="1338931"/>
          </a:xfrm>
        </p:grpSpPr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5A4DDE67-3FF1-336F-1585-8190147A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7813" b="91875" l="6383" r="95035">
                          <a14:foregroundMark x1="7447" y1="27813" x2="8156" y2="35313"/>
                          <a14:foregroundMark x1="6383" y1="50313" x2="8511" y2="55313"/>
                          <a14:foregroundMark x1="46099" y1="7813" x2="52128" y2="10000"/>
                          <a14:foregroundMark x1="89716" y1="34375" x2="90071" y2="50313"/>
                          <a14:foregroundMark x1="95390" y1="45625" x2="94326" y2="49063"/>
                          <a14:foregroundMark x1="48582" y1="91875" x2="54965" y2="90313"/>
                        </a14:backgroundRemoval>
                      </a14:imgEffect>
                    </a14:imgLayer>
                  </a14:imgProps>
                </a:ext>
              </a:extLst>
            </a:blip>
            <a:srcRect b="8535"/>
            <a:stretch/>
          </p:blipFill>
          <p:spPr>
            <a:xfrm>
              <a:off x="9691756" y="925108"/>
              <a:ext cx="1089086" cy="1130354"/>
            </a:xfrm>
            <a:prstGeom prst="rect">
              <a:avLst/>
            </a:prstGeom>
          </p:spPr>
        </p:pic>
        <p:sp>
          <p:nvSpPr>
            <p:cNvPr id="158" name="Text Box 30">
              <a:extLst>
                <a:ext uri="{FF2B5EF4-FFF2-40B4-BE49-F238E27FC236}">
                  <a16:creationId xmlns:a16="http://schemas.microsoft.com/office/drawing/2014/main" id="{5F3BA339-8AB5-52BC-80C1-01AB8B8E9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78284" y="716531"/>
              <a:ext cx="314084" cy="35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9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" name="Группа 164">
            <a:extLst>
              <a:ext uri="{FF2B5EF4-FFF2-40B4-BE49-F238E27FC236}">
                <a16:creationId xmlns:a16="http://schemas.microsoft.com/office/drawing/2014/main" id="{9222883D-18F6-9E5C-4A3B-AABF5A6B4303}"/>
              </a:ext>
            </a:extLst>
          </p:cNvPr>
          <p:cNvGrpSpPr/>
          <p:nvPr/>
        </p:nvGrpSpPr>
        <p:grpSpPr>
          <a:xfrm>
            <a:off x="10538675" y="2187061"/>
            <a:ext cx="833677" cy="1890691"/>
            <a:chOff x="10956245" y="681909"/>
            <a:chExt cx="833677" cy="1890691"/>
          </a:xfrm>
        </p:grpSpPr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39C5E61F-5379-44F6-C623-436FBCEE8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43281" y1="10833" x2="55870" y2="19074"/>
                        </a14:backgroundRemoval>
                      </a14:imgEffect>
                    </a14:imgLayer>
                  </a14:imgProps>
                </a:ext>
              </a:extLst>
            </a:blip>
            <a:srcRect l="28413" t="7479" r="20304" b="16383"/>
            <a:stretch/>
          </p:blipFill>
          <p:spPr>
            <a:xfrm flipH="1">
              <a:off x="10956245" y="681909"/>
              <a:ext cx="833677" cy="1890691"/>
            </a:xfrm>
            <a:prstGeom prst="rect">
              <a:avLst/>
            </a:prstGeom>
          </p:spPr>
        </p:pic>
        <p:sp>
          <p:nvSpPr>
            <p:cNvPr id="164" name="Text Box 30">
              <a:extLst>
                <a:ext uri="{FF2B5EF4-FFF2-40B4-BE49-F238E27FC236}">
                  <a16:creationId xmlns:a16="http://schemas.microsoft.com/office/drawing/2014/main" id="{D8AA9D4B-C81B-BC90-B9DB-DA5BEE6A4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6117" y="1525131"/>
              <a:ext cx="361294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14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934509AD-732D-87F3-94E4-40B726699D85}"/>
              </a:ext>
            </a:extLst>
          </p:cNvPr>
          <p:cNvGrpSpPr/>
          <p:nvPr/>
        </p:nvGrpSpPr>
        <p:grpSpPr>
          <a:xfrm>
            <a:off x="5450925" y="5388419"/>
            <a:ext cx="1019254" cy="1206217"/>
            <a:chOff x="5337184" y="5393696"/>
            <a:chExt cx="1019254" cy="1206217"/>
          </a:xfrm>
        </p:grpSpPr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id="{8F85E557-D987-F40D-8FC4-F4F48FD49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" b="98500" l="1775" r="98817">
                          <a14:foregroundMark x1="21893" y1="91000" x2="60947" y2="93000"/>
                          <a14:foregroundMark x1="60947" y1="93000" x2="67456" y2="91000"/>
                          <a14:foregroundMark x1="41420" y1="98500" x2="46746" y2="98500"/>
                          <a14:foregroundMark x1="39645" y1="1000" x2="39645" y2="7000"/>
                          <a14:foregroundMark x1="85207" y1="26500" x2="99408" y2="19000"/>
                          <a14:foregroundMark x1="1775" y1="28000" x2="11834" y2="2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7184" y="5393696"/>
              <a:ext cx="1019254" cy="1206217"/>
            </a:xfrm>
            <a:prstGeom prst="rect">
              <a:avLst/>
            </a:prstGeom>
          </p:spPr>
        </p:pic>
        <p:sp>
          <p:nvSpPr>
            <p:cNvPr id="167" name="Text Box 30">
              <a:extLst>
                <a:ext uri="{FF2B5EF4-FFF2-40B4-BE49-F238E27FC236}">
                  <a16:creationId xmlns:a16="http://schemas.microsoft.com/office/drawing/2014/main" id="{FEB5680A-D1B6-1771-AB04-3584A196F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525" y="6025943"/>
              <a:ext cx="27152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6</a:t>
              </a:r>
              <a:endParaRPr lang="en-US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1" name="Text Box 30">
            <a:extLst>
              <a:ext uri="{FF2B5EF4-FFF2-40B4-BE49-F238E27FC236}">
                <a16:creationId xmlns:a16="http://schemas.microsoft.com/office/drawing/2014/main" id="{356AFD5E-6410-9E18-A05D-ACC424DE1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412" y="2144451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6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3DD9B9C1-3AAB-62EB-ABF6-C56D795D2AB7}"/>
              </a:ext>
            </a:extLst>
          </p:cNvPr>
          <p:cNvGrpSpPr/>
          <p:nvPr/>
        </p:nvGrpSpPr>
        <p:grpSpPr>
          <a:xfrm>
            <a:off x="6903350" y="5548084"/>
            <a:ext cx="619870" cy="1309916"/>
            <a:chOff x="6728073" y="5459413"/>
            <a:chExt cx="637864" cy="1461702"/>
          </a:xfrm>
        </p:grpSpPr>
        <p:pic>
          <p:nvPicPr>
            <p:cNvPr id="160" name="Рисунок 159">
              <a:extLst>
                <a:ext uri="{FF2B5EF4-FFF2-40B4-BE49-F238E27FC236}">
                  <a16:creationId xmlns:a16="http://schemas.microsoft.com/office/drawing/2014/main" id="{93352977-FF56-6BD9-7FA3-A1E8407EB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6800" b="96800" l="10000" r="90000">
                          <a14:foregroundMark x1="45000" y1="11700" x2="58400" y2="6800"/>
                          <a14:foregroundMark x1="42200" y1="91100" x2="36600" y2="95400"/>
                          <a14:foregroundMark x1="50600" y1="88300" x2="58400" y2="96800"/>
                          <a14:foregroundMark x1="41500" y1="25100" x2="59800" y2="22300"/>
                        </a14:backgroundRemoval>
                      </a14:imgEffect>
                    </a14:imgLayer>
                  </a14:imgProps>
                </a:ext>
              </a:extLst>
            </a:blip>
            <a:srcRect l="28372" t="1181" r="27586" b="-2107"/>
            <a:stretch/>
          </p:blipFill>
          <p:spPr>
            <a:xfrm>
              <a:off x="6728073" y="5459413"/>
              <a:ext cx="637864" cy="1461702"/>
            </a:xfrm>
            <a:prstGeom prst="rect">
              <a:avLst/>
            </a:prstGeom>
          </p:spPr>
        </p:pic>
        <p:sp>
          <p:nvSpPr>
            <p:cNvPr id="173" name="Text Box 30">
              <a:extLst>
                <a:ext uri="{FF2B5EF4-FFF2-40B4-BE49-F238E27FC236}">
                  <a16:creationId xmlns:a16="http://schemas.microsoft.com/office/drawing/2014/main" id="{C053ABE9-073F-4530-966D-FE6A8A781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1656" y="6010710"/>
              <a:ext cx="371782" cy="345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ru-RU" alt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</a:t>
              </a:r>
              <a:endParaRPr lang="en-US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5D04B1E0-CB79-A9A9-F183-14647C7EC870}"/>
              </a:ext>
            </a:extLst>
          </p:cNvPr>
          <p:cNvGrpSpPr/>
          <p:nvPr/>
        </p:nvGrpSpPr>
        <p:grpSpPr>
          <a:xfrm flipH="1">
            <a:off x="8642400" y="5829208"/>
            <a:ext cx="847193" cy="1003190"/>
            <a:chOff x="9307996" y="5688669"/>
            <a:chExt cx="847193" cy="1003190"/>
          </a:xfrm>
        </p:grpSpPr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id="{9D422776-3A5D-1415-8F4F-6638DD94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87" b="94212" l="9880" r="89820">
                          <a14:foregroundMark x1="54491" y1="32934" x2="63673" y2="33433"/>
                          <a14:foregroundMark x1="54491" y1="23852" x2="66168" y2="27345"/>
                          <a14:foregroundMark x1="50998" y1="39521" x2="63174" y2="38024"/>
                          <a14:foregroundMark x1="36228" y1="94311" x2="41317" y2="83234"/>
                          <a14:foregroundMark x1="56088" y1="6886" x2="58583" y2="6387"/>
                          <a14:foregroundMark x1="44910" y1="78942" x2="43912" y2="80938"/>
                          <a14:foregroundMark x1="67265" y1="72355" x2="61178" y2="77445"/>
                          <a14:foregroundMark x1="47505" y1="35329" x2="57585" y2="40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6" t="2318" r="15297" b="3802"/>
            <a:stretch/>
          </p:blipFill>
          <p:spPr>
            <a:xfrm flipH="1">
              <a:off x="9430634" y="5688669"/>
              <a:ext cx="724555" cy="1003190"/>
            </a:xfrm>
            <a:prstGeom prst="rect">
              <a:avLst/>
            </a:prstGeom>
          </p:spPr>
        </p:pic>
        <p:sp>
          <p:nvSpPr>
            <p:cNvPr id="179" name="Text Box 30">
              <a:extLst>
                <a:ext uri="{FF2B5EF4-FFF2-40B4-BE49-F238E27FC236}">
                  <a16:creationId xmlns:a16="http://schemas.microsoft.com/office/drawing/2014/main" id="{33B54D03-27CE-9F85-4368-2D9AFE818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7996" y="6009298"/>
              <a:ext cx="361294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963913EB-7E54-B3EE-E7CB-DE5F589856CA}"/>
              </a:ext>
            </a:extLst>
          </p:cNvPr>
          <p:cNvGrpSpPr/>
          <p:nvPr/>
        </p:nvGrpSpPr>
        <p:grpSpPr>
          <a:xfrm>
            <a:off x="9589030" y="5338418"/>
            <a:ext cx="1275292" cy="1464926"/>
            <a:chOff x="9951319" y="5008353"/>
            <a:chExt cx="1275292" cy="1464926"/>
          </a:xfrm>
        </p:grpSpPr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3E0413CA-69BC-6A0D-9AFC-F58E9F306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8598" b="96032" l="7065" r="92255">
                          <a14:foregroundMark x1="39674" y1="96032" x2="58016" y2="96032"/>
                          <a14:foregroundMark x1="60734" y1="57275" x2="72283" y2="65344"/>
                          <a14:foregroundMark x1="71739" y1="55159" x2="85598" y2="57275"/>
                          <a14:foregroundMark x1="83967" y1="29233" x2="90082" y2="36243"/>
                          <a14:foregroundMark x1="41984" y1="9392" x2="54620" y2="8862"/>
                          <a14:foregroundMark x1="58016" y1="10979" x2="69022" y2="16931"/>
                          <a14:foregroundMark x1="27582" y1="12037" x2="34783" y2="14815"/>
                          <a14:foregroundMark x1="22554" y1="22884" x2="22554" y2="22884"/>
                          <a14:foregroundMark x1="11549" y1="36772" x2="8288" y2="38492"/>
                          <a14:foregroundMark x1="9375" y1="40079" x2="7201" y2="40608"/>
                          <a14:foregroundMark x1="14266" y1="63757" x2="26495" y2="60450"/>
                          <a14:foregroundMark x1="79484" y1="56746" x2="83967" y2="58333"/>
                          <a14:foregroundMark x1="81114" y1="28704" x2="92255" y2="40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1319" y="5163332"/>
              <a:ext cx="1275292" cy="1309947"/>
            </a:xfrm>
            <a:prstGeom prst="rect">
              <a:avLst/>
            </a:prstGeom>
          </p:spPr>
        </p:pic>
        <p:sp>
          <p:nvSpPr>
            <p:cNvPr id="181" name="Text Box 30">
              <a:extLst>
                <a:ext uri="{FF2B5EF4-FFF2-40B4-BE49-F238E27FC236}">
                  <a16:creationId xmlns:a16="http://schemas.microsoft.com/office/drawing/2014/main" id="{C90EB917-A8DE-3E73-4FB3-AF0D86EE4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5290" y="5008353"/>
              <a:ext cx="27152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6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2" name="Группа 2051">
            <a:extLst>
              <a:ext uri="{FF2B5EF4-FFF2-40B4-BE49-F238E27FC236}">
                <a16:creationId xmlns:a16="http://schemas.microsoft.com/office/drawing/2014/main" id="{650FBD62-8F20-04F7-5E12-DDCD32202241}"/>
              </a:ext>
            </a:extLst>
          </p:cNvPr>
          <p:cNvGrpSpPr/>
          <p:nvPr/>
        </p:nvGrpSpPr>
        <p:grpSpPr>
          <a:xfrm>
            <a:off x="11119758" y="3912540"/>
            <a:ext cx="815760" cy="1367672"/>
            <a:chOff x="11119758" y="3912540"/>
            <a:chExt cx="815760" cy="1367672"/>
          </a:xfrm>
        </p:grpSpPr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0634F2AC-701F-84E2-A47F-531C6D705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2963" b="90000" l="10000" r="90000">
                          <a14:foregroundMark x1="34143" y1="9259" x2="61571" y2="7500"/>
                          <a14:foregroundMark x1="71429" y1="6574" x2="77286" y2="26759"/>
                          <a14:foregroundMark x1="77286" y1="26759" x2="77000" y2="28426"/>
                          <a14:foregroundMark x1="25714" y1="88426" x2="31429" y2="84815"/>
                          <a14:foregroundMark x1="16714" y1="87037" x2="24429" y2="83889"/>
                          <a14:foregroundMark x1="25143" y1="88889" x2="37714" y2="84352"/>
                          <a14:foregroundMark x1="30000" y1="28889" x2="30000" y2="28889"/>
                          <a14:foregroundMark x1="46857" y1="2963" x2="71429" y2="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1" r="10876" b="8398"/>
            <a:stretch/>
          </p:blipFill>
          <p:spPr>
            <a:xfrm>
              <a:off x="11127835" y="3912540"/>
              <a:ext cx="807683" cy="1367672"/>
            </a:xfrm>
            <a:prstGeom prst="rect">
              <a:avLst/>
            </a:prstGeom>
          </p:spPr>
        </p:pic>
        <p:sp>
          <p:nvSpPr>
            <p:cNvPr id="183" name="Text Box 30">
              <a:extLst>
                <a:ext uri="{FF2B5EF4-FFF2-40B4-BE49-F238E27FC236}">
                  <a16:creationId xmlns:a16="http://schemas.microsoft.com/office/drawing/2014/main" id="{907494CE-1FD2-411E-9523-9204EF60C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9758" y="4325960"/>
              <a:ext cx="27152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C21B18B6-29D8-B6F4-CAE4-1008256B6A73}"/>
              </a:ext>
            </a:extLst>
          </p:cNvPr>
          <p:cNvGrpSpPr/>
          <p:nvPr/>
        </p:nvGrpSpPr>
        <p:grpSpPr>
          <a:xfrm>
            <a:off x="2375912" y="4843874"/>
            <a:ext cx="876788" cy="1312260"/>
            <a:chOff x="2375912" y="4843874"/>
            <a:chExt cx="876788" cy="1312260"/>
          </a:xfrm>
        </p:grpSpPr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05CDD3AF-B141-9F7B-E8BC-3C11D9A5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5495" b="96703" l="9790" r="89710">
                          <a14:foregroundMark x1="54845" y1="54146" x2="49950" y2="88312"/>
                          <a14:foregroundMark x1="49950" y1="88312" x2="48851" y2="89710"/>
                          <a14:foregroundMark x1="38661" y1="94505" x2="68232" y2="94006"/>
                          <a14:foregroundMark x1="68232" y1="94006" x2="71528" y2="94006"/>
                          <a14:foregroundMark x1="51049" y1="5594" x2="54246" y2="13686"/>
                          <a14:foregroundMark x1="39161" y1="96703" x2="52647" y2="967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6" t="766" r="12247" b="1176"/>
            <a:stretch/>
          </p:blipFill>
          <p:spPr>
            <a:xfrm flipH="1">
              <a:off x="2375912" y="4843874"/>
              <a:ext cx="876788" cy="1312260"/>
            </a:xfrm>
            <a:prstGeom prst="rect">
              <a:avLst/>
            </a:prstGeom>
          </p:spPr>
        </p:pic>
        <p:sp>
          <p:nvSpPr>
            <p:cNvPr id="186" name="Text Box 30">
              <a:extLst>
                <a:ext uri="{FF2B5EF4-FFF2-40B4-BE49-F238E27FC236}">
                  <a16:creationId xmlns:a16="http://schemas.microsoft.com/office/drawing/2014/main" id="{C8727192-3AC3-63A6-259E-924F78CB0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7325" y="5744140"/>
              <a:ext cx="27152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 Box 30">
            <a:extLst>
              <a:ext uri="{FF2B5EF4-FFF2-40B4-BE49-F238E27FC236}">
                <a16:creationId xmlns:a16="http://schemas.microsoft.com/office/drawing/2014/main" id="{8674C32D-113F-5D8F-B493-DAA266749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893" y="3655476"/>
            <a:ext cx="38694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378CB-9913-EF13-5785-53613F8C46FA}"/>
              </a:ext>
            </a:extLst>
          </p:cNvPr>
          <p:cNvSpPr txBox="1"/>
          <p:nvPr/>
        </p:nvSpPr>
        <p:spPr>
          <a:xfrm>
            <a:off x="7513269" y="4001631"/>
            <a:ext cx="451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33073-EA96-704C-871E-42FE163A1F28}"/>
              </a:ext>
            </a:extLst>
          </p:cNvPr>
          <p:cNvSpPr txBox="1"/>
          <p:nvPr/>
        </p:nvSpPr>
        <p:spPr>
          <a:xfrm>
            <a:off x="7501711" y="4359017"/>
            <a:ext cx="46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1E8694B-4714-C4DF-331C-76C7C5577629}"/>
              </a:ext>
            </a:extLst>
          </p:cNvPr>
          <p:cNvSpPr txBox="1"/>
          <p:nvPr/>
        </p:nvSpPr>
        <p:spPr>
          <a:xfrm>
            <a:off x="7497251" y="4788650"/>
            <a:ext cx="466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0C0DD47-B38D-52AF-6AEC-FC7E0972600D}"/>
              </a:ext>
            </a:extLst>
          </p:cNvPr>
          <p:cNvSpPr txBox="1"/>
          <p:nvPr/>
        </p:nvSpPr>
        <p:spPr>
          <a:xfrm>
            <a:off x="7483296" y="5538473"/>
            <a:ext cx="50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78" name="Группа 1077">
            <a:extLst>
              <a:ext uri="{FF2B5EF4-FFF2-40B4-BE49-F238E27FC236}">
                <a16:creationId xmlns:a16="http://schemas.microsoft.com/office/drawing/2014/main" id="{7C603527-7B22-E1CA-6E55-703396AC35E7}"/>
              </a:ext>
            </a:extLst>
          </p:cNvPr>
          <p:cNvGrpSpPr/>
          <p:nvPr/>
        </p:nvGrpSpPr>
        <p:grpSpPr>
          <a:xfrm>
            <a:off x="7857972" y="5417371"/>
            <a:ext cx="928091" cy="1397585"/>
            <a:chOff x="7905386" y="5420673"/>
            <a:chExt cx="928091" cy="1397585"/>
          </a:xfrm>
        </p:grpSpPr>
        <p:pic>
          <p:nvPicPr>
            <p:cNvPr id="190" name="Рисунок 189">
              <a:extLst>
                <a:ext uri="{FF2B5EF4-FFF2-40B4-BE49-F238E27FC236}">
                  <a16:creationId xmlns:a16="http://schemas.microsoft.com/office/drawing/2014/main" id="{D899F110-A5E9-F8EF-230F-2670676F7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10741" b="82407" l="29700" r="71200">
                          <a14:foregroundMark x1="46300" y1="73148" x2="46400" y2="77222"/>
                          <a14:foregroundMark x1="53200" y1="71481" x2="53000" y2="76481"/>
                          <a14:foregroundMark x1="47900" y1="38704" x2="51000" y2="38704"/>
                          <a14:foregroundMark x1="48300" y1="37037" x2="52400" y2="37037"/>
                          <a14:foregroundMark x1="50150" y1="77354" x2="54322" y2="77662"/>
                          <a14:foregroundMark x1="45701" y1="77026" x2="48503" y2="77233"/>
                          <a14:foregroundMark x1="55015" y1="20396" x2="61792" y2="21479"/>
                          <a14:foregroundMark x1="36300" y1="17407" x2="36692" y2="17470"/>
                          <a14:foregroundMark x1="67424" y1="24672" x2="66962" y2="30653"/>
                          <a14:foregroundMark x1="30550" y1="24833" x2="31779" y2="30078"/>
                          <a14:foregroundMark x1="60587" y1="16118" x2="63057" y2="16515"/>
                          <a14:foregroundMark x1="56808" y1="15510" x2="57170" y2="15568"/>
                          <a14:foregroundMark x1="70813" y1="31912" x2="70817" y2="32529"/>
                          <a14:foregroundMark x1="70771" y1="26137" x2="70796" y2="29581"/>
                          <a14:foregroundMark x1="32700" y1="25000" x2="32536" y2="29679"/>
                          <a14:foregroundMark x1="47967" y1="82127" x2="54800" y2="81481"/>
                          <a14:foregroundMark x1="45000" y1="82407" x2="46837" y2="82233"/>
                          <a14:foregroundMark x1="62201" y1="34771" x2="62400" y2="35370"/>
                          <a14:foregroundMark x1="48034" y1="81945" x2="52300" y2="81389"/>
                          <a14:foregroundMark x1="45200" y1="82315" x2="46536" y2="82141"/>
                          <a14:foregroundMark x1="48285" y1="81274" x2="53300" y2="81667"/>
                          <a14:foregroundMark x1="38100" y1="39352" x2="37700" y2="39352"/>
                          <a14:foregroundMark x1="36000" y1="39630" x2="38400" y2="39907"/>
                          <a14:foregroundMark x1="36000" y1="39630" x2="37400" y2="41204"/>
                          <a14:foregroundMark x1="35400" y1="39352" x2="38100" y2="39907"/>
                          <a14:foregroundMark x1="35400" y1="39907" x2="38100" y2="39352"/>
                          <a14:foregroundMark x1="34300" y1="39630" x2="36700" y2="39630"/>
                          <a14:foregroundMark x1="46700" y1="13148" x2="47900" y2="16111"/>
                          <a14:foregroundMark x1="48700" y1="13056" x2="49000" y2="13796"/>
                          <a14:foregroundMark x1="49200" y1="15926" x2="49400" y2="12778"/>
                          <a14:foregroundMark x1="60600" y1="19537" x2="62631" y2="18099"/>
                          <a14:foregroundMark x1="59500" y1="18056" x2="60300" y2="17407"/>
                          <a14:foregroundMark x1="34100" y1="18056" x2="36700" y2="18796"/>
                          <a14:foregroundMark x1="36500" y1="17130" x2="37900" y2="18796"/>
                          <a14:foregroundMark x1="34700" y1="18056" x2="37000" y2="19630"/>
                          <a14:foregroundMark x1="37400" y1="17778" x2="38200" y2="19167"/>
                          <a14:foregroundMark x1="36200" y1="34167" x2="36300" y2="29907"/>
                          <a14:foregroundMark x1="37900" y1="28333" x2="37900" y2="28333"/>
                          <a14:foregroundMark x1="61100" y1="29537" x2="61300" y2="34537"/>
                          <a14:backgroundMark x1="35300" y1="47130" x2="36200" y2="65556"/>
                          <a14:backgroundMark x1="34500" y1="49444" x2="40400" y2="79630"/>
                          <a14:backgroundMark x1="59500" y1="43981" x2="70100" y2="68056"/>
                          <a14:backgroundMark x1="70100" y1="68056" x2="65800" y2="75741"/>
                          <a14:backgroundMark x1="60300" y1="40463" x2="75600" y2="35741"/>
                          <a14:backgroundMark x1="66700" y1="40000" x2="71700" y2="48241"/>
                          <a14:backgroundMark x1="64500" y1="47870" x2="72600" y2="54167"/>
                          <a14:backgroundMark x1="69200" y1="40833" x2="74200" y2="66296"/>
                          <a14:backgroundMark x1="74200" y1="66296" x2="73900" y2="65185"/>
                          <a14:backgroundMark x1="63700" y1="47130" x2="77400" y2="66111"/>
                          <a14:backgroundMark x1="77400" y1="66111" x2="76800" y2="66296"/>
                          <a14:backgroundMark x1="65000" y1="58889" x2="76000" y2="70278"/>
                          <a14:backgroundMark x1="63700" y1="63981" x2="75600" y2="73796"/>
                          <a14:backgroundMark x1="70100" y1="38056" x2="71600" y2="67778"/>
                          <a14:backgroundMark x1="71600" y1="67778" x2="67500" y2="75741"/>
                          <a14:backgroundMark x1="31100" y1="72222" x2="42900" y2="77315"/>
                          <a14:backgroundMark x1="58200" y1="78889" x2="59500" y2="78889"/>
                          <a14:backgroundMark x1="58200" y1="77315" x2="58600" y2="78889"/>
                          <a14:backgroundMark x1="63300" y1="10185" x2="65400" y2="10648"/>
                          <a14:backgroundMark x1="62000" y1="11759" x2="70500" y2="19259"/>
                          <a14:backgroundMark x1="36200" y1="14537" x2="37400" y2="13333"/>
                          <a14:backgroundMark x1="28100" y1="51019" x2="42100" y2="63981"/>
                          <a14:backgroundMark x1="32300" y1="57315" x2="32300" y2="69074"/>
                          <a14:backgroundMark x1="32300" y1="49074" x2="40400" y2="54167"/>
                          <a14:backgroundMark x1="29800" y1="42778" x2="40800" y2="46759"/>
                          <a14:backgroundMark x1="59100" y1="11667" x2="57100" y2="7315"/>
                          <a14:backgroundMark x1="60800" y1="23889" x2="74400" y2="19259"/>
                          <a14:backgroundMark x1="63800" y1="30833" x2="71600" y2="34630"/>
                          <a14:backgroundMark x1="67200" y1="22963" x2="71300" y2="24537"/>
                          <a14:backgroundMark x1="55400" y1="12963" x2="55400" y2="10741"/>
                          <a14:backgroundMark x1="53000" y1="18611" x2="59800" y2="11667"/>
                          <a14:backgroundMark x1="52000" y1="13889" x2="54700" y2="17037"/>
                          <a14:backgroundMark x1="54000" y1="13241" x2="58800" y2="10093"/>
                          <a14:backgroundMark x1="54300" y1="17963" x2="64500" y2="13241"/>
                          <a14:backgroundMark x1="52600" y1="18241" x2="52000" y2="11667"/>
                          <a14:backgroundMark x1="42800" y1="13519" x2="37400" y2="12037"/>
                          <a14:backgroundMark x1="34700" y1="12963" x2="46500" y2="11389"/>
                          <a14:backgroundMark x1="33388" y1="40958" x2="34300" y2="46574"/>
                          <a14:backgroundMark x1="32000" y1="32407" x2="33388" y2="40957"/>
                          <a14:backgroundMark x1="39222" y1="18703" x2="54700" y2="18241"/>
                          <a14:backgroundMark x1="33000" y1="18889" x2="35760" y2="18807"/>
                          <a14:backgroundMark x1="54700" y1="18241" x2="55400" y2="18241"/>
                          <a14:backgroundMark x1="49771" y1="13707" x2="60100" y2="13519"/>
                          <a14:backgroundMark x1="48750" y1="13726" x2="49070" y2="13720"/>
                          <a14:backgroundMark x1="39800" y1="13889" x2="45144" y2="13792"/>
                          <a14:backgroundMark x1="60100" y1="13519" x2="60800" y2="13519"/>
                          <a14:backgroundMark x1="49861" y1="12288" x2="60400" y2="11389"/>
                          <a14:backgroundMark x1="38700" y1="13241" x2="49563" y2="12314"/>
                          <a14:backgroundMark x1="60400" y1="11389" x2="60400" y2="11389"/>
                          <a14:backgroundMark x1="62441" y1="19176" x2="62800" y2="19259"/>
                          <a14:backgroundMark x1="58400" y1="18241" x2="60944" y2="18830"/>
                          <a14:backgroundMark x1="49600" y1="75093" x2="50300" y2="77315"/>
                          <a14:backgroundMark x1="43200" y1="78241" x2="43200" y2="78241"/>
                          <a14:backgroundMark x1="44500" y1="77315" x2="42800" y2="80741"/>
                          <a14:backgroundMark x1="29000" y1="45278" x2="40400" y2="61944"/>
                          <a14:backgroundMark x1="40400" y1="61944" x2="31900" y2="46481"/>
                          <a14:backgroundMark x1="31900" y1="46481" x2="32700" y2="45278"/>
                          <a14:backgroundMark x1="32200" y1="44630" x2="31600" y2="47037"/>
                          <a14:backgroundMark x1="35400" y1="46667" x2="36000" y2="48148"/>
                          <a14:backgroundMark x1="38100" y1="54537" x2="38200" y2="55278"/>
                          <a14:backgroundMark x1="39400" y1="64815" x2="40500" y2="66389"/>
                          <a14:backgroundMark x1="36700" y1="53056" x2="37900" y2="54907"/>
                          <a14:backgroundMark x1="39800" y1="64074" x2="39800" y2="65278"/>
                          <a14:backgroundMark x1="31400" y1="57037" x2="31600" y2="58333"/>
                          <a14:backgroundMark x1="31300" y1="72593" x2="31400" y2="69074"/>
                          <a14:backgroundMark x1="31300" y1="55926" x2="31700" y2="57130"/>
                          <a14:backgroundMark x1="31100" y1="73611" x2="31700" y2="66111"/>
                          <a14:backgroundMark x1="30600" y1="69167" x2="30900" y2="72593"/>
                          <a14:backgroundMark x1="35900" y1="76667" x2="42100" y2="76667"/>
                          <a14:backgroundMark x1="44000" y1="76574" x2="44000" y2="77778"/>
                          <a14:backgroundMark x1="55900" y1="77315" x2="56000" y2="77870"/>
                          <a14:backgroundMark x1="55200" y1="77315" x2="55700" y2="78333"/>
                          <a14:backgroundMark x1="60300" y1="78056" x2="63600" y2="78148"/>
                          <a14:backgroundMark x1="66300" y1="34907" x2="64300" y2="62870"/>
                          <a14:backgroundMark x1="66000" y1="34907" x2="65600" y2="34352"/>
                          <a14:backgroundMark x1="66700" y1="34167" x2="66700" y2="35370"/>
                          <a14:backgroundMark x1="70800" y1="35556" x2="71100" y2="36296"/>
                          <a14:backgroundMark x1="65600" y1="12870" x2="71700" y2="12407"/>
                          <a14:backgroundMark x1="70500" y1="16389" x2="71100" y2="23333"/>
                          <a14:backgroundMark x1="60800" y1="11667" x2="62700" y2="11111"/>
                          <a14:backgroundMark x1="59500" y1="10926" x2="61900" y2="11574"/>
                          <a14:backgroundMark x1="30800" y1="14630" x2="31900" y2="13148"/>
                          <a14:backgroundMark x1="31100" y1="14074" x2="34300" y2="13889"/>
                          <a14:backgroundMark x1="33500" y1="14074" x2="37900" y2="14537"/>
                          <a14:backgroundMark x1="47100" y1="79630" x2="46200" y2="82037"/>
                          <a14:backgroundMark x1="60500" y1="34564" x2="60500" y2="37130"/>
                          <a14:backgroundMark x1="70200" y1="29537" x2="70000" y2="31852"/>
                          <a14:backgroundMark x1="69500" y1="25648" x2="70600" y2="26296"/>
                          <a14:backgroundMark x1="30000" y1="24074" x2="31600" y2="24074"/>
                          <a14:backgroundMark x1="30000" y1="23333" x2="29800" y2="22407"/>
                          <a14:backgroundMark x1="29700" y1="21667" x2="30000" y2="22870"/>
                          <a14:backgroundMark x1="29700" y1="20648" x2="30800" y2="23333"/>
                          <a14:backgroundMark x1="31400" y1="30278" x2="33000" y2="32593"/>
                          <a14:backgroundMark x1="50500" y1="20278" x2="54900" y2="20556"/>
                          <a14:backgroundMark x1="49000" y1="19815" x2="50800" y2="19907"/>
                          <a14:backgroundMark x1="61900" y1="21389" x2="62900" y2="22130"/>
                          <a14:backgroundMark x1="63000" y1="16574" x2="64600" y2="1731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8002" t="9633" r="26555" b="20544"/>
            <a:stretch/>
          </p:blipFill>
          <p:spPr>
            <a:xfrm>
              <a:off x="7905386" y="5420673"/>
              <a:ext cx="928091" cy="1397585"/>
            </a:xfrm>
            <a:prstGeom prst="rect">
              <a:avLst/>
            </a:prstGeom>
          </p:spPr>
        </p:pic>
        <p:sp>
          <p:nvSpPr>
            <p:cNvPr id="1077" name="Text Box 30">
              <a:extLst>
                <a:ext uri="{FF2B5EF4-FFF2-40B4-BE49-F238E27FC236}">
                  <a16:creationId xmlns:a16="http://schemas.microsoft.com/office/drawing/2014/main" id="{EDF7E8CB-F713-1DEE-8C36-CF8D0FB06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4465" y="6095430"/>
              <a:ext cx="361294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13</a:t>
              </a:r>
              <a:endParaRPr lang="en-US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2" name="Группа 1081">
            <a:extLst>
              <a:ext uri="{FF2B5EF4-FFF2-40B4-BE49-F238E27FC236}">
                <a16:creationId xmlns:a16="http://schemas.microsoft.com/office/drawing/2014/main" id="{48A250D8-16E5-0C3F-AFC9-831E911950C9}"/>
              </a:ext>
            </a:extLst>
          </p:cNvPr>
          <p:cNvGrpSpPr/>
          <p:nvPr/>
        </p:nvGrpSpPr>
        <p:grpSpPr>
          <a:xfrm>
            <a:off x="5091301" y="1639155"/>
            <a:ext cx="1149185" cy="710324"/>
            <a:chOff x="5051797" y="1562485"/>
            <a:chExt cx="1200961" cy="733817"/>
          </a:xfrm>
        </p:grpSpPr>
        <p:pic>
          <p:nvPicPr>
            <p:cNvPr id="1080" name="Рисунок 1079">
              <a:extLst>
                <a:ext uri="{FF2B5EF4-FFF2-40B4-BE49-F238E27FC236}">
                  <a16:creationId xmlns:a16="http://schemas.microsoft.com/office/drawing/2014/main" id="{B5CD46E6-FC83-02F4-E557-307F1E1E5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ackgroundRemoval t="26495" b="75679" l="10734" r="88995">
                          <a14:foregroundMark x1="10734" y1="54755" x2="15082" y2="59918"/>
                          <a14:foregroundMark x1="24457" y1="28261" x2="34783" y2="26495"/>
                          <a14:foregroundMark x1="89130" y1="55163" x2="87364" y2="71060"/>
                          <a14:foregroundMark x1="80163" y1="75679" x2="83560" y2="75272"/>
                        </a14:backgroundRemoval>
                      </a14:imgEffect>
                    </a14:imgLayer>
                  </a14:imgProps>
                </a:ext>
              </a:extLst>
            </a:blip>
            <a:srcRect l="7711" t="24915" r="7604" b="23341"/>
            <a:stretch/>
          </p:blipFill>
          <p:spPr>
            <a:xfrm rot="464311" flipH="1">
              <a:off x="5051797" y="1562485"/>
              <a:ext cx="1200961" cy="733817"/>
            </a:xfrm>
            <a:prstGeom prst="rect">
              <a:avLst/>
            </a:prstGeom>
          </p:spPr>
        </p:pic>
        <p:sp>
          <p:nvSpPr>
            <p:cNvPr id="1081" name="Text Box 30">
              <a:extLst>
                <a:ext uri="{FF2B5EF4-FFF2-40B4-BE49-F238E27FC236}">
                  <a16:creationId xmlns:a16="http://schemas.microsoft.com/office/drawing/2014/main" id="{8F702D55-3E60-1501-122E-8A0B77357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1548" y="1581409"/>
              <a:ext cx="283759" cy="320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7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84" name="Рисунок 1083">
            <a:extLst>
              <a:ext uri="{FF2B5EF4-FFF2-40B4-BE49-F238E27FC236}">
                <a16:creationId xmlns:a16="http://schemas.microsoft.com/office/drawing/2014/main" id="{20B7A62F-0BB3-1271-1F06-87687AD0D54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845763" y="3321106"/>
            <a:ext cx="1077184" cy="987638"/>
          </a:xfrm>
          <a:prstGeom prst="rect">
            <a:avLst/>
          </a:prstGeom>
        </p:spPr>
      </p:pic>
      <p:grpSp>
        <p:nvGrpSpPr>
          <p:cNvPr id="2049" name="Группа 2048">
            <a:extLst>
              <a:ext uri="{FF2B5EF4-FFF2-40B4-BE49-F238E27FC236}">
                <a16:creationId xmlns:a16="http://schemas.microsoft.com/office/drawing/2014/main" id="{908DDD62-3097-9348-B8CE-9BB52E5FA930}"/>
              </a:ext>
            </a:extLst>
          </p:cNvPr>
          <p:cNvGrpSpPr/>
          <p:nvPr/>
        </p:nvGrpSpPr>
        <p:grpSpPr>
          <a:xfrm>
            <a:off x="3949415" y="5188235"/>
            <a:ext cx="1081122" cy="1416845"/>
            <a:chOff x="3802622" y="5773581"/>
            <a:chExt cx="675495" cy="882916"/>
          </a:xfrm>
        </p:grpSpPr>
        <p:pic>
          <p:nvPicPr>
            <p:cNvPr id="1087" name="Рисунок 1086">
              <a:extLst>
                <a:ext uri="{FF2B5EF4-FFF2-40B4-BE49-F238E27FC236}">
                  <a16:creationId xmlns:a16="http://schemas.microsoft.com/office/drawing/2014/main" id="{22B50005-A02C-3EA9-48B7-0AF1EC45A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2183" b="98441" l="1495" r="97147">
                          <a14:foregroundMark x1="62092" y1="12266" x2="56386" y2="68087"/>
                          <a14:foregroundMark x1="44158" y1="17152" x2="76087" y2="8420"/>
                          <a14:foregroundMark x1="62092" y1="3119" x2="64674" y2="2183"/>
                          <a14:foregroundMark x1="40353" y1="80665" x2="72283" y2="76299"/>
                          <a14:foregroundMark x1="48098" y1="52287" x2="71060" y2="59044"/>
                          <a14:foregroundMark x1="10326" y1="36902" x2="47962" y2="47193"/>
                          <a14:foregroundMark x1="47962" y1="47193" x2="71603" y2="66840"/>
                          <a14:foregroundMark x1="71603" y1="66840" x2="71603" y2="68087"/>
                          <a14:foregroundMark x1="2038" y1="34927" x2="3397" y2="40748"/>
                          <a14:foregroundMark x1="83152" y1="94179" x2="94701" y2="94179"/>
                          <a14:foregroundMark x1="25000" y1="92204" x2="38451" y2="89813"/>
                          <a14:foregroundMark x1="48641" y1="60395" x2="50000" y2="71518"/>
                          <a14:foregroundMark x1="72962" y1="48441" x2="77446" y2="51767"/>
                          <a14:foregroundMark x1="24457" y1="96570" x2="40353" y2="95530"/>
                          <a14:foregroundMark x1="81250" y1="96570" x2="97147" y2="93659"/>
                          <a14:foregroundMark x1="85734" y1="91268" x2="93342" y2="92723"/>
                          <a14:foregroundMark x1="27038" y1="93139" x2="40353" y2="91268"/>
                          <a14:foregroundMark x1="19973" y1="92723" x2="29484" y2="89813"/>
                          <a14:foregroundMark x1="19973" y1="96570" x2="43614" y2="96050"/>
                          <a14:foregroundMark x1="27038" y1="98441" x2="41712" y2="96050"/>
                          <a14:foregroundMark x1="74185" y1="96985" x2="95245" y2="98025"/>
                          <a14:foregroundMark x1="43614" y1="87422" x2="41033" y2="90748"/>
                          <a14:foregroundMark x1="65217" y1="32536" x2="50272" y2="63825"/>
                          <a14:foregroundMark x1="50272" y1="63825" x2="50543" y2="64761"/>
                          <a14:foregroundMark x1="65217" y1="37318" x2="73505" y2="58524"/>
                          <a14:foregroundMark x1="46739" y1="44075" x2="69158" y2="52287"/>
                          <a14:foregroundMark x1="59511" y1="22453" x2="74864" y2="22453"/>
                          <a14:foregroundMark x1="41712" y1="78274" x2="56929" y2="67152"/>
                          <a14:foregroundMark x1="69701" y1="70998" x2="73505" y2="82121"/>
                          <a14:foregroundMark x1="55027" y1="24324" x2="58832" y2="24324"/>
                          <a14:foregroundMark x1="56386" y1="20998" x2="60190" y2="252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2622" y="5773581"/>
              <a:ext cx="675495" cy="882916"/>
            </a:xfrm>
            <a:prstGeom prst="rect">
              <a:avLst/>
            </a:prstGeom>
          </p:spPr>
        </p:pic>
        <p:sp>
          <p:nvSpPr>
            <p:cNvPr id="2048" name="Text Box 30">
              <a:extLst>
                <a:ext uri="{FF2B5EF4-FFF2-40B4-BE49-F238E27FC236}">
                  <a16:creationId xmlns:a16="http://schemas.microsoft.com/office/drawing/2014/main" id="{EA8ADC53-B28C-9C65-F71C-AA4E2171E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4428" y="6162235"/>
              <a:ext cx="225740" cy="193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76BF1F3-E5DC-7FF2-A733-696A26DDABF8}"/>
              </a:ext>
            </a:extLst>
          </p:cNvPr>
          <p:cNvGrpSpPr/>
          <p:nvPr/>
        </p:nvGrpSpPr>
        <p:grpSpPr>
          <a:xfrm>
            <a:off x="5973333" y="4456423"/>
            <a:ext cx="1005927" cy="819444"/>
            <a:chOff x="5973570" y="4554440"/>
            <a:chExt cx="1005927" cy="81944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D561ECE-35B1-44B1-4C5B-BA90C75C8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rcRect t="31492"/>
            <a:stretch/>
          </p:blipFill>
          <p:spPr>
            <a:xfrm>
              <a:off x="5973570" y="4855983"/>
              <a:ext cx="1005927" cy="517901"/>
            </a:xfrm>
            <a:prstGeom prst="rect">
              <a:avLst/>
            </a:prstGeom>
          </p:spPr>
        </p:pic>
        <p:sp>
          <p:nvSpPr>
            <p:cNvPr id="8" name="Text Box 30">
              <a:extLst>
                <a:ext uri="{FF2B5EF4-FFF2-40B4-BE49-F238E27FC236}">
                  <a16:creationId xmlns:a16="http://schemas.microsoft.com/office/drawing/2014/main" id="{ED3CF53E-E045-9CFB-CC33-BEB35F60E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3474" y="4554440"/>
              <a:ext cx="27152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8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5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0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0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00"/>
                            </p:stCondLst>
                            <p:childTnLst>
                              <p:par>
                                <p:cTn id="2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"/>
                            </p:stCondLst>
                            <p:childTnLst>
                              <p:par>
                                <p:cTn id="3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3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500"/>
                            </p:stCondLst>
                            <p:childTnLst>
                              <p:par>
                                <p:cTn id="3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00"/>
                            </p:stCondLst>
                            <p:childTnLst>
                              <p:par>
                                <p:cTn id="3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500"/>
                            </p:stCondLst>
                            <p:childTnLst>
                              <p:par>
                                <p:cTn id="3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000"/>
                            </p:stCondLst>
                            <p:childTnLst>
                              <p:par>
                                <p:cTn id="3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500"/>
                            </p:stCondLst>
                            <p:childTnLst>
                              <p:par>
                                <p:cTn id="3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000"/>
                            </p:stCondLst>
                            <p:childTnLst>
                              <p:par>
                                <p:cTn id="38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000"/>
                            </p:stCondLst>
                            <p:childTnLst>
                              <p:par>
                                <p:cTn id="3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500"/>
                            </p:stCondLst>
                            <p:childTnLst>
                              <p:par>
                                <p:cTn id="4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500"/>
                            </p:stCondLst>
                            <p:childTnLst>
                              <p:par>
                                <p:cTn id="4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000"/>
                            </p:stCondLst>
                            <p:childTnLst>
                              <p:par>
                                <p:cTn id="4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500"/>
                            </p:stCondLst>
                            <p:childTnLst>
                              <p:par>
                                <p:cTn id="4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2000"/>
                            </p:stCondLst>
                            <p:childTnLst>
                              <p:par>
                                <p:cTn id="4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500"/>
                            </p:stCondLst>
                            <p:childTnLst>
                              <p:par>
                                <p:cTn id="4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500"/>
                            </p:stCondLst>
                            <p:childTnLst>
                              <p:par>
                                <p:cTn id="4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000"/>
                            </p:stCondLst>
                            <p:childTnLst>
                              <p:par>
                                <p:cTn id="4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500"/>
                            </p:stCondLst>
                            <p:childTnLst>
                              <p:par>
                                <p:cTn id="4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2000"/>
                            </p:stCondLst>
                            <p:childTnLst>
                              <p:par>
                                <p:cTn id="4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500"/>
                            </p:stCondLst>
                            <p:childTnLst>
                              <p:par>
                                <p:cTn id="46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00"/>
                            </p:stCondLst>
                            <p:childTnLst>
                              <p:par>
                                <p:cTn id="4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000"/>
                            </p:stCondLst>
                            <p:childTnLst>
                              <p:par>
                                <p:cTn id="4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2000"/>
                            </p:stCondLst>
                            <p:childTnLst>
                              <p:par>
                                <p:cTn id="4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2500"/>
                            </p:stCondLst>
                            <p:childTnLst>
                              <p:par>
                                <p:cTn id="4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00"/>
                            </p:stCondLst>
                            <p:childTnLst>
                              <p:par>
                                <p:cTn id="5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000"/>
                            </p:stCondLst>
                            <p:childTnLst>
                              <p:par>
                                <p:cTn id="5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2000"/>
                            </p:stCondLst>
                            <p:childTnLst>
                              <p:par>
                                <p:cTn id="52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2500"/>
                            </p:stCondLst>
                            <p:childTnLst>
                              <p:par>
                                <p:cTn id="5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3000"/>
                            </p:stCondLst>
                            <p:childTnLst>
                              <p:par>
                                <p:cTn id="53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3500"/>
                            </p:stCondLst>
                            <p:childTnLst>
                              <p:par>
                                <p:cTn id="5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500"/>
                            </p:stCondLst>
                            <p:childTnLst>
                              <p:par>
                                <p:cTn id="5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5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500"/>
                            </p:stCondLst>
                            <p:childTnLst>
                              <p:par>
                                <p:cTn id="5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7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00"/>
                            </p:stCondLst>
                            <p:childTnLst>
                              <p:par>
                                <p:cTn id="5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000"/>
                            </p:stCondLst>
                            <p:childTnLst>
                              <p:par>
                                <p:cTn id="5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500"/>
                            </p:stCondLst>
                            <p:childTnLst>
                              <p:par>
                                <p:cTn id="58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2000"/>
                            </p:stCondLst>
                            <p:childTnLst>
                              <p:par>
                                <p:cTn id="5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00"/>
                            </p:stCondLst>
                            <p:childTnLst>
                              <p:par>
                                <p:cTn id="6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000"/>
                            </p:stCondLst>
                            <p:childTnLst>
                              <p:par>
                                <p:cTn id="6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1" grpId="0"/>
      <p:bldP spid="32" grpId="0"/>
      <p:bldP spid="32" grpId="1"/>
      <p:bldP spid="33" grpId="0"/>
      <p:bldP spid="33" grpId="1"/>
      <p:bldP spid="34" grpId="0"/>
      <p:bldP spid="35" grpId="0"/>
      <p:bldP spid="36" grpId="0"/>
      <p:bldP spid="36" grpId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5" grpId="1"/>
      <p:bldP spid="46" grpId="0"/>
      <p:bldP spid="47" grpId="0"/>
      <p:bldP spid="48" grpId="0"/>
      <p:bldP spid="49" grpId="0"/>
      <p:bldP spid="49" grpId="1"/>
      <p:bldP spid="50" grpId="0"/>
      <p:bldP spid="50" grpId="1"/>
      <p:bldP spid="55" grpId="0"/>
      <p:bldP spid="55" grpId="1"/>
      <p:bldP spid="56" grpId="0"/>
      <p:bldP spid="57" grpId="0"/>
      <p:bldP spid="57" grpId="1"/>
      <p:bldP spid="58" grpId="0"/>
      <p:bldP spid="59" grpId="0"/>
      <p:bldP spid="59" grpId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6" grpId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8" grpId="1"/>
      <p:bldP spid="79" grpId="0"/>
      <p:bldP spid="80" grpId="0"/>
      <p:bldP spid="81" grpId="0"/>
      <p:bldP spid="82" grpId="0"/>
      <p:bldP spid="84" grpId="0"/>
      <p:bldP spid="85" grpId="0"/>
      <p:bldP spid="85" grpId="1"/>
      <p:bldP spid="87" grpId="0"/>
      <p:bldP spid="88" grpId="0"/>
      <p:bldP spid="89" grpId="0"/>
      <p:bldP spid="90" grpId="0"/>
      <p:bldP spid="90" grpId="1"/>
      <p:bldP spid="91" grpId="0"/>
      <p:bldP spid="91" grpId="1"/>
      <p:bldP spid="92" grpId="0"/>
      <p:bldP spid="93" grpId="0"/>
      <p:bldP spid="93" grpId="1"/>
      <p:bldP spid="94" grpId="0"/>
      <p:bldP spid="96" grpId="0"/>
      <p:bldP spid="97" grpId="0"/>
      <p:bldP spid="98" grpId="0"/>
      <p:bldP spid="99" grpId="0"/>
      <p:bldP spid="100" grpId="0"/>
      <p:bldP spid="101" grpId="0"/>
      <p:bldP spid="104" grpId="0"/>
      <p:bldP spid="105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5" grpId="1"/>
      <p:bldP spid="116" grpId="0"/>
      <p:bldP spid="117" grpId="0"/>
      <p:bldP spid="118" grpId="0"/>
      <p:bldP spid="121" grpId="0"/>
      <p:bldP spid="122" grpId="0"/>
      <p:bldP spid="122" grpId="1"/>
      <p:bldP spid="123" grpId="0"/>
      <p:bldP spid="124" grpId="0"/>
      <p:bldP spid="95" grpId="0"/>
      <p:bldP spid="86" grpId="0"/>
      <p:bldP spid="5" grpId="0"/>
      <p:bldP spid="5" grpId="1"/>
      <p:bldP spid="6" grpId="0"/>
      <p:bldP spid="6" grpId="1"/>
      <p:bldP spid="10" grpId="0"/>
      <p:bldP spid="15" grpId="0"/>
      <p:bldP spid="188" grpId="0"/>
      <p:bldP spid="1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B7521F8-B587-3C6D-F430-D0C62A3D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38ADC3EF-0411-39DD-F93E-330F67A1E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A73B34-F15F-BC7F-7657-A4F545FB2784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Կեցցե՜ք</a:t>
            </a:r>
            <a:endParaRPr lang="hy-AM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hy-AM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endParaRPr lang="ru-RU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704</TotalTime>
  <Words>165</Words>
  <Application>Microsoft Office PowerPoint</Application>
  <PresentationFormat>Широкоэкранный</PresentationFormat>
  <Paragraphs>148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30</cp:revision>
  <cp:lastPrinted>2025-02-10T09:09:50Z</cp:lastPrinted>
  <dcterms:created xsi:type="dcterms:W3CDTF">2025-02-03T11:06:56Z</dcterms:created>
  <dcterms:modified xsi:type="dcterms:W3CDTF">2025-06-12T14:16:19Z</dcterms:modified>
</cp:coreProperties>
</file>