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429" r:id="rId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F572-576B-46A5-8EAB-527F39B77F58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6B2C8-F013-4099-A6A1-CBE7F267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5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6B2C8-F013-4099-A6A1-CBE7F26702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1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23A73-EB03-7758-2FCD-496C24205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029F65-A6C3-D798-2762-6C6580B5B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EEDF3-B9A4-0BA5-E4CA-ACAD7903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61A9E-5227-57F4-9AC1-FB378C85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6C354-DF7C-D57E-5432-8641D29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3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BD466-3D17-94FB-9513-A2A201B0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4709E7-1707-7039-2544-81E0DAD34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3F7BC-A172-0078-9A17-2A8F2B67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C37E5-A031-6AAA-C4F0-19B987D5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60015-5BF7-727E-F104-C8D29049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5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53BD05-09EC-2ACE-D352-9BC613AD6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656040-5C25-B1F0-461B-974182FC3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DA8E3-9637-8349-E574-CC2C29DF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00A65-B8AE-9344-16ED-D99E8D79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F4FF0E-C32F-D5E2-BF4E-90F8965A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3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043B0-43DC-327E-BF5E-2B9C72FD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DAE47-F0AE-5098-AD0C-3BC7FBC6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AA058-8DD9-F60B-7C7E-067A9F23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F4DEE-A498-F0A0-6547-CBAF67F2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FF4D8-8FCA-23A5-709A-A4A7F5EF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9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FFD16-BA8D-F65F-1B4A-1F20EC62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77AF2E-7920-DC18-832D-BB6BB6D60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D1CFE-A920-CCA7-C2CB-7208751A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11B15-99A4-ED6F-DB17-0A58ED37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FB8D5-46FC-D342-A72C-DCE368ED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1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FF588-44DF-FEC0-0141-13E5E654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C745D-207C-2F04-018D-630C8C642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52A9BC-76E0-92AB-3E44-93E3FD28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0D8B58-E4D1-05C6-B0B5-D97B1D4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074C7-78F5-C5AB-F7E7-475110DD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0F277-754A-3404-AE68-89648E1E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7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8019E-72FB-6797-8A0B-4369CA8E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1B00BC-7E57-1A0C-755E-741C4FD52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9B0EBE-A146-1C49-B676-B8AC31D8F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D2DC04-28C6-C14B-BCDF-782424BC8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78A2C3-E800-7001-C72B-81A993A7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738EC-9438-9A7F-5C18-E7A3D57D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D918A7-E1DC-E0BA-1243-9B8770EB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12FB1E-E094-1CEA-CA82-8EE538DB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2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9D435-4A01-4249-1E57-D416D7DB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82ADEA-F4FD-2651-B930-64240CA0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DD47DC-F92A-EC15-88C5-4B910A5F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78C817-2FF8-C0FE-BFB9-5C7F3121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5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A61933-10E2-A3FF-3276-909B358D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80D6BA-2347-D75B-753C-1B3EF70E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B3B11-B96B-7D9F-A5B2-37DFA404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6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898A4-C6D1-5746-B50C-66D229F2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B85519-6A67-3D2F-75BC-44534AF9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7E394D-287B-BA48-5AC5-1910F851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9212FF-711D-F552-094A-8B80523D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F17F4-FF3C-0A40-9CCE-A51B8521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BCC7AD-96EA-90FA-3922-2BD1BB3F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16E9D-2ADE-921B-A152-3503E322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CAC35F-592A-2C68-786F-CFBA126C1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222312-7405-C7EB-B4B9-5744803B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E913D-C482-494E-3156-19D2877B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89BD1-4367-DE80-14CE-06FB1264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29A299-7780-4F21-68DA-787D269D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4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E4DCE-DE87-8003-8A37-341A9B82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A5499-7177-4F82-BE99-C3D4C78D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F8F6-2875-F58F-6DCB-37B7DE17D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5245-78E0-4FBE-8A47-E73989302E22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ED127-74F2-92A8-179A-812285581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E667D-3FD5-5B53-9672-6574A12C9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97F8-4DD5-4662-996E-A505873E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26" Type="http://schemas.microsoft.com/office/2007/relationships/hdphoto" Target="../media/hdphoto7.wdp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microsoft.com/office/2007/relationships/hdphoto" Target="../media/hdphoto6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32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5.png"/><Relationship Id="rId28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8.png"/><Relationship Id="rId30" Type="http://schemas.microsoft.com/office/2007/relationships/hdphoto" Target="../media/hdphoto9.wdp"/><Relationship Id="rId8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AC709-8BFF-7785-F7DF-A959636D9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425" y="1463984"/>
            <a:ext cx="7998408" cy="4689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A937D9-4133-CF88-7BFF-780C99D90E8A}"/>
              </a:ext>
            </a:extLst>
          </p:cNvPr>
          <p:cNvSpPr txBox="1"/>
          <p:nvPr/>
        </p:nvSpPr>
        <p:spPr>
          <a:xfrm>
            <a:off x="2399851" y="356892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FFD2B-B45D-3803-169D-54C7B78D41A8}"/>
              </a:ext>
            </a:extLst>
          </p:cNvPr>
          <p:cNvSpPr txBox="1"/>
          <p:nvPr/>
        </p:nvSpPr>
        <p:spPr>
          <a:xfrm>
            <a:off x="3146174" y="356183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07EAE-9332-FFF5-8395-228969F389F8}"/>
              </a:ext>
            </a:extLst>
          </p:cNvPr>
          <p:cNvSpPr txBox="1"/>
          <p:nvPr/>
        </p:nvSpPr>
        <p:spPr>
          <a:xfrm>
            <a:off x="3548205" y="356183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ժ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0B966-4015-AB67-24CC-C693817560CB}"/>
              </a:ext>
            </a:extLst>
          </p:cNvPr>
          <p:cNvSpPr txBox="1"/>
          <p:nvPr/>
        </p:nvSpPr>
        <p:spPr>
          <a:xfrm>
            <a:off x="3964014" y="3529473"/>
            <a:ext cx="29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2B968-4487-28C4-AE78-5A548E30CA67}"/>
              </a:ext>
            </a:extLst>
          </p:cNvPr>
          <p:cNvSpPr txBox="1"/>
          <p:nvPr/>
        </p:nvSpPr>
        <p:spPr>
          <a:xfrm>
            <a:off x="4328457" y="3551730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14DC1-E03B-65E8-C5A1-00E442DF5898}"/>
              </a:ext>
            </a:extLst>
          </p:cNvPr>
          <p:cNvSpPr txBox="1"/>
          <p:nvPr/>
        </p:nvSpPr>
        <p:spPr>
          <a:xfrm>
            <a:off x="2782391" y="354787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B40B8-32E7-8914-F709-51038625459A}"/>
              </a:ext>
            </a:extLst>
          </p:cNvPr>
          <p:cNvSpPr txBox="1"/>
          <p:nvPr/>
        </p:nvSpPr>
        <p:spPr>
          <a:xfrm>
            <a:off x="5104925" y="357555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54A5E-485C-F2B4-80DD-9044AEA308CC}"/>
              </a:ext>
            </a:extLst>
          </p:cNvPr>
          <p:cNvSpPr txBox="1"/>
          <p:nvPr/>
        </p:nvSpPr>
        <p:spPr>
          <a:xfrm>
            <a:off x="4727504" y="355585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D8835-C531-5E87-69C5-1A3F1F63B9FF}"/>
              </a:ext>
            </a:extLst>
          </p:cNvPr>
          <p:cNvSpPr txBox="1"/>
          <p:nvPr/>
        </p:nvSpPr>
        <p:spPr>
          <a:xfrm>
            <a:off x="6681270" y="353830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գ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A1E81F-3183-C03E-AAAE-19E32ADD2D18}"/>
              </a:ext>
            </a:extLst>
          </p:cNvPr>
          <p:cNvSpPr txBox="1"/>
          <p:nvPr/>
        </p:nvSpPr>
        <p:spPr>
          <a:xfrm>
            <a:off x="7461704" y="3549430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05C390-D2FE-80B4-8B9E-D7E1C12CCB99}"/>
              </a:ext>
            </a:extLst>
          </p:cNvPr>
          <p:cNvSpPr txBox="1"/>
          <p:nvPr/>
        </p:nvSpPr>
        <p:spPr>
          <a:xfrm>
            <a:off x="7812790" y="3590020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CEF6F-CE47-DBF9-DBA7-7B98815354D9}"/>
              </a:ext>
            </a:extLst>
          </p:cNvPr>
          <p:cNvSpPr txBox="1"/>
          <p:nvPr/>
        </p:nvSpPr>
        <p:spPr>
          <a:xfrm>
            <a:off x="8258711" y="3547773"/>
            <a:ext cx="3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C99916-12E5-3F21-E3FF-4393FD7C5D75}"/>
              </a:ext>
            </a:extLst>
          </p:cNvPr>
          <p:cNvSpPr txBox="1"/>
          <p:nvPr/>
        </p:nvSpPr>
        <p:spPr>
          <a:xfrm>
            <a:off x="8592575" y="352748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6AEDED-D30F-45D1-D22B-6F46C9CD9144}"/>
              </a:ext>
            </a:extLst>
          </p:cNvPr>
          <p:cNvSpPr txBox="1"/>
          <p:nvPr/>
        </p:nvSpPr>
        <p:spPr>
          <a:xfrm>
            <a:off x="7045931" y="3556413"/>
            <a:ext cx="338856" cy="39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76012C-26CE-16DF-CAA7-83537F96F3FA}"/>
              </a:ext>
            </a:extLst>
          </p:cNvPr>
          <p:cNvSpPr txBox="1"/>
          <p:nvPr/>
        </p:nvSpPr>
        <p:spPr>
          <a:xfrm>
            <a:off x="9415317" y="357503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97786-0EC7-41A4-06BE-6604E7B45AEA}"/>
              </a:ext>
            </a:extLst>
          </p:cNvPr>
          <p:cNvSpPr txBox="1"/>
          <p:nvPr/>
        </p:nvSpPr>
        <p:spPr>
          <a:xfrm>
            <a:off x="9787511" y="353830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B3439F-819D-F36B-AD89-F18A9D27AE04}"/>
              </a:ext>
            </a:extLst>
          </p:cNvPr>
          <p:cNvSpPr txBox="1"/>
          <p:nvPr/>
        </p:nvSpPr>
        <p:spPr>
          <a:xfrm>
            <a:off x="8996858" y="356821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04EA9D-1406-BC34-0804-AE0250C189B8}"/>
              </a:ext>
            </a:extLst>
          </p:cNvPr>
          <p:cNvSpPr txBox="1"/>
          <p:nvPr/>
        </p:nvSpPr>
        <p:spPr>
          <a:xfrm>
            <a:off x="3905226" y="316172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5302DD-65AC-9525-B727-AB0F5BFE07BB}"/>
              </a:ext>
            </a:extLst>
          </p:cNvPr>
          <p:cNvSpPr txBox="1"/>
          <p:nvPr/>
        </p:nvSpPr>
        <p:spPr>
          <a:xfrm>
            <a:off x="4720577" y="313981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BB5DE4-C235-A5EE-75A1-7651983E3DCB}"/>
              </a:ext>
            </a:extLst>
          </p:cNvPr>
          <p:cNvSpPr txBox="1"/>
          <p:nvPr/>
        </p:nvSpPr>
        <p:spPr>
          <a:xfrm>
            <a:off x="5004613" y="3174927"/>
            <a:ext cx="54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6F2A33-3647-190C-B3FA-1AA09A95475F}"/>
              </a:ext>
            </a:extLst>
          </p:cNvPr>
          <p:cNvSpPr txBox="1"/>
          <p:nvPr/>
        </p:nvSpPr>
        <p:spPr>
          <a:xfrm>
            <a:off x="4321950" y="3151578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FA52D3-5B81-5089-7A64-F6221AF268CB}"/>
              </a:ext>
            </a:extLst>
          </p:cNvPr>
          <p:cNvSpPr txBox="1"/>
          <p:nvPr/>
        </p:nvSpPr>
        <p:spPr>
          <a:xfrm>
            <a:off x="7063760" y="316922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247347-BD4D-48C8-CB9A-93D9247CBD42}"/>
              </a:ext>
            </a:extLst>
          </p:cNvPr>
          <p:cNvSpPr txBox="1"/>
          <p:nvPr/>
        </p:nvSpPr>
        <p:spPr>
          <a:xfrm>
            <a:off x="2420091" y="273818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E9738F-A97C-A236-04EA-463C3399400F}"/>
              </a:ext>
            </a:extLst>
          </p:cNvPr>
          <p:cNvSpPr txBox="1"/>
          <p:nvPr/>
        </p:nvSpPr>
        <p:spPr>
          <a:xfrm>
            <a:off x="7046993" y="273531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D9265E-4705-6AC2-C206-7D77F92A6585}"/>
              </a:ext>
            </a:extLst>
          </p:cNvPr>
          <p:cNvSpPr txBox="1"/>
          <p:nvPr/>
        </p:nvSpPr>
        <p:spPr>
          <a:xfrm>
            <a:off x="3954427" y="2724557"/>
            <a:ext cx="29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BE3156-B74F-ECB3-7CA1-2C22AD5F5516}"/>
              </a:ext>
            </a:extLst>
          </p:cNvPr>
          <p:cNvSpPr txBox="1"/>
          <p:nvPr/>
        </p:nvSpPr>
        <p:spPr>
          <a:xfrm>
            <a:off x="4290251" y="275289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0882B1-5321-F8A0-B19C-66C231E41927}"/>
              </a:ext>
            </a:extLst>
          </p:cNvPr>
          <p:cNvSpPr txBox="1"/>
          <p:nvPr/>
        </p:nvSpPr>
        <p:spPr>
          <a:xfrm>
            <a:off x="2785788" y="273120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D1F228-4640-D372-50E5-B234DD3F7D84}"/>
              </a:ext>
            </a:extLst>
          </p:cNvPr>
          <p:cNvSpPr txBox="1"/>
          <p:nvPr/>
        </p:nvSpPr>
        <p:spPr>
          <a:xfrm>
            <a:off x="5444388" y="2736851"/>
            <a:ext cx="47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0E2BEC-F302-5A5C-AB7E-9F283629DA64}"/>
              </a:ext>
            </a:extLst>
          </p:cNvPr>
          <p:cNvSpPr txBox="1"/>
          <p:nvPr/>
        </p:nvSpPr>
        <p:spPr>
          <a:xfrm>
            <a:off x="8617495" y="518176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95621C-EAC3-A184-A87D-F8727273C0F1}"/>
              </a:ext>
            </a:extLst>
          </p:cNvPr>
          <p:cNvSpPr txBox="1"/>
          <p:nvPr/>
        </p:nvSpPr>
        <p:spPr>
          <a:xfrm>
            <a:off x="2777531" y="316172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23EACB-A25B-9066-FB1D-5231E8C39F88}"/>
              </a:ext>
            </a:extLst>
          </p:cNvPr>
          <p:cNvSpPr txBox="1"/>
          <p:nvPr/>
        </p:nvSpPr>
        <p:spPr>
          <a:xfrm>
            <a:off x="3145192" y="316870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6795DE-359D-EF12-3BA6-17B3854E6AAB}"/>
              </a:ext>
            </a:extLst>
          </p:cNvPr>
          <p:cNvSpPr txBox="1"/>
          <p:nvPr/>
        </p:nvSpPr>
        <p:spPr>
          <a:xfrm>
            <a:off x="2403246" y="315458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1D7B22-1993-B9CC-C890-374692799A69}"/>
              </a:ext>
            </a:extLst>
          </p:cNvPr>
          <p:cNvSpPr txBox="1"/>
          <p:nvPr/>
        </p:nvSpPr>
        <p:spPr>
          <a:xfrm>
            <a:off x="7483842" y="3999770"/>
            <a:ext cx="261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F08D6F-8E60-CE5B-4AB6-900F5DC34E2C}"/>
              </a:ext>
            </a:extLst>
          </p:cNvPr>
          <p:cNvSpPr txBox="1"/>
          <p:nvPr/>
        </p:nvSpPr>
        <p:spPr>
          <a:xfrm>
            <a:off x="7825626" y="396074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609899-B5D2-9A82-E849-17EF800A1E46}"/>
              </a:ext>
            </a:extLst>
          </p:cNvPr>
          <p:cNvSpPr txBox="1"/>
          <p:nvPr/>
        </p:nvSpPr>
        <p:spPr>
          <a:xfrm>
            <a:off x="7030519" y="3951664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լ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4BF182-8261-E75D-C888-18C3E5323573}"/>
              </a:ext>
            </a:extLst>
          </p:cNvPr>
          <p:cNvSpPr txBox="1"/>
          <p:nvPr/>
        </p:nvSpPr>
        <p:spPr>
          <a:xfrm>
            <a:off x="8617494" y="3984384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01A7DD-C842-2C5B-A8AB-974AA9B68419}"/>
              </a:ext>
            </a:extLst>
          </p:cNvPr>
          <p:cNvSpPr txBox="1"/>
          <p:nvPr/>
        </p:nvSpPr>
        <p:spPr>
          <a:xfrm>
            <a:off x="8988407" y="3981650"/>
            <a:ext cx="40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DB3C32-72D7-9003-6A13-B267246F1665}"/>
              </a:ext>
            </a:extLst>
          </p:cNvPr>
          <p:cNvSpPr txBox="1"/>
          <p:nvPr/>
        </p:nvSpPr>
        <p:spPr>
          <a:xfrm>
            <a:off x="8243826" y="3949540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ABA801-8559-B67A-2215-0BA40AEB9E22}"/>
              </a:ext>
            </a:extLst>
          </p:cNvPr>
          <p:cNvSpPr txBox="1"/>
          <p:nvPr/>
        </p:nvSpPr>
        <p:spPr>
          <a:xfrm>
            <a:off x="7834397" y="4367204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15504-18F5-2358-CEEE-2E18F908C9E0}"/>
              </a:ext>
            </a:extLst>
          </p:cNvPr>
          <p:cNvSpPr txBox="1"/>
          <p:nvPr/>
        </p:nvSpPr>
        <p:spPr>
          <a:xfrm>
            <a:off x="8252322" y="4374232"/>
            <a:ext cx="36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538BB5-FF07-1074-1914-B50314025D7B}"/>
              </a:ext>
            </a:extLst>
          </p:cNvPr>
          <p:cNvSpPr txBox="1"/>
          <p:nvPr/>
        </p:nvSpPr>
        <p:spPr>
          <a:xfrm>
            <a:off x="7448317" y="436085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3302A7-84ED-C212-CA89-6229D2648DC3}"/>
              </a:ext>
            </a:extLst>
          </p:cNvPr>
          <p:cNvSpPr txBox="1"/>
          <p:nvPr/>
        </p:nvSpPr>
        <p:spPr>
          <a:xfrm>
            <a:off x="9402191" y="273104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3B21AF-2492-2FDD-8AE6-E94284BDBEE5}"/>
              </a:ext>
            </a:extLst>
          </p:cNvPr>
          <p:cNvSpPr txBox="1"/>
          <p:nvPr/>
        </p:nvSpPr>
        <p:spPr>
          <a:xfrm>
            <a:off x="9775657" y="275662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844D21-8818-1074-3B20-8D5DF4CAEAFE}"/>
              </a:ext>
            </a:extLst>
          </p:cNvPr>
          <p:cNvSpPr txBox="1"/>
          <p:nvPr/>
        </p:nvSpPr>
        <p:spPr>
          <a:xfrm>
            <a:off x="8901860" y="2751257"/>
            <a:ext cx="57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B049480-633A-EFD9-0A39-07F123F43C68}"/>
              </a:ext>
            </a:extLst>
          </p:cNvPr>
          <p:cNvSpPr txBox="1"/>
          <p:nvPr/>
        </p:nvSpPr>
        <p:spPr>
          <a:xfrm>
            <a:off x="9396149" y="3133508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01AB6A-DE73-DCE6-4C36-B7151A015D28}"/>
              </a:ext>
            </a:extLst>
          </p:cNvPr>
          <p:cNvSpPr txBox="1"/>
          <p:nvPr/>
        </p:nvSpPr>
        <p:spPr>
          <a:xfrm>
            <a:off x="9783212" y="315742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53A97D-8A21-B67C-22EB-D365BFDEA1A9}"/>
              </a:ext>
            </a:extLst>
          </p:cNvPr>
          <p:cNvSpPr txBox="1"/>
          <p:nvPr/>
        </p:nvSpPr>
        <p:spPr>
          <a:xfrm>
            <a:off x="8987397" y="313771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DEE20C-E962-D289-F2E0-E03DAF6633A3}"/>
              </a:ext>
            </a:extLst>
          </p:cNvPr>
          <p:cNvSpPr txBox="1"/>
          <p:nvPr/>
        </p:nvSpPr>
        <p:spPr>
          <a:xfrm>
            <a:off x="9367801" y="233941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47E181-B424-2881-EEB5-E65352AB120F}"/>
              </a:ext>
            </a:extLst>
          </p:cNvPr>
          <p:cNvSpPr txBox="1"/>
          <p:nvPr/>
        </p:nvSpPr>
        <p:spPr>
          <a:xfrm>
            <a:off x="9750700" y="2375047"/>
            <a:ext cx="35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9BA6651-66BF-5AF6-2B34-601082D5DA3E}"/>
              </a:ext>
            </a:extLst>
          </p:cNvPr>
          <p:cNvSpPr txBox="1"/>
          <p:nvPr/>
        </p:nvSpPr>
        <p:spPr>
          <a:xfrm>
            <a:off x="9001538" y="2329278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81F21D8-3D15-7564-3F95-CD081DBE37C0}"/>
              </a:ext>
            </a:extLst>
          </p:cNvPr>
          <p:cNvSpPr txBox="1"/>
          <p:nvPr/>
        </p:nvSpPr>
        <p:spPr>
          <a:xfrm>
            <a:off x="4314272" y="3957924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AEC067-7EC8-2D15-3760-A1DD972EC8FB}"/>
              </a:ext>
            </a:extLst>
          </p:cNvPr>
          <p:cNvSpPr txBox="1"/>
          <p:nvPr/>
        </p:nvSpPr>
        <p:spPr>
          <a:xfrm>
            <a:off x="3914842" y="3967683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CCB879-E5CD-CE36-129D-1F2C844FD70B}"/>
              </a:ext>
            </a:extLst>
          </p:cNvPr>
          <p:cNvSpPr txBox="1"/>
          <p:nvPr/>
        </p:nvSpPr>
        <p:spPr>
          <a:xfrm>
            <a:off x="3932158" y="4781659"/>
            <a:ext cx="32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86E3C83-41EB-F5B0-195B-DC6C3235607D}"/>
              </a:ext>
            </a:extLst>
          </p:cNvPr>
          <p:cNvSpPr txBox="1"/>
          <p:nvPr/>
        </p:nvSpPr>
        <p:spPr>
          <a:xfrm>
            <a:off x="3896115" y="4365588"/>
            <a:ext cx="42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FDFA0D-F415-B671-7312-5735D4E736E9}"/>
              </a:ext>
            </a:extLst>
          </p:cNvPr>
          <p:cNvSpPr txBox="1"/>
          <p:nvPr/>
        </p:nvSpPr>
        <p:spPr>
          <a:xfrm>
            <a:off x="3773470" y="5156975"/>
            <a:ext cx="62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55E3BC-700A-2E4E-BCA9-176987D12524}"/>
              </a:ext>
            </a:extLst>
          </p:cNvPr>
          <p:cNvSpPr txBox="1"/>
          <p:nvPr/>
        </p:nvSpPr>
        <p:spPr>
          <a:xfrm>
            <a:off x="2377812" y="1909460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լ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2B32FC-E738-2D34-E57F-3FC1CB40157F}"/>
              </a:ext>
            </a:extLst>
          </p:cNvPr>
          <p:cNvSpPr txBox="1"/>
          <p:nvPr/>
        </p:nvSpPr>
        <p:spPr>
          <a:xfrm>
            <a:off x="2377812" y="154914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5FF72DB-E104-0001-2571-8E1455F38F7A}"/>
              </a:ext>
            </a:extLst>
          </p:cNvPr>
          <p:cNvSpPr txBox="1"/>
          <p:nvPr/>
        </p:nvSpPr>
        <p:spPr>
          <a:xfrm>
            <a:off x="2377813" y="233594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2C7384-F9E3-B1A0-AC89-83BAEE7CD859}"/>
              </a:ext>
            </a:extLst>
          </p:cNvPr>
          <p:cNvSpPr txBox="1"/>
          <p:nvPr/>
        </p:nvSpPr>
        <p:spPr>
          <a:xfrm>
            <a:off x="8606778" y="476123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5B3384F-20A2-5592-335B-EFF9109A0307}"/>
              </a:ext>
            </a:extLst>
          </p:cNvPr>
          <p:cNvSpPr txBox="1"/>
          <p:nvPr/>
        </p:nvSpPr>
        <p:spPr>
          <a:xfrm>
            <a:off x="8624852" y="438270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6272CD-5A9C-D00A-B4EB-5659333B5A9B}"/>
              </a:ext>
            </a:extLst>
          </p:cNvPr>
          <p:cNvSpPr txBox="1"/>
          <p:nvPr/>
        </p:nvSpPr>
        <p:spPr>
          <a:xfrm>
            <a:off x="9390107" y="194732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7128E1B-9244-2F3E-714E-87037857E246}"/>
              </a:ext>
            </a:extLst>
          </p:cNvPr>
          <p:cNvSpPr txBox="1"/>
          <p:nvPr/>
        </p:nvSpPr>
        <p:spPr>
          <a:xfrm>
            <a:off x="9417318" y="438270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2C5889-9602-42D4-934F-D5E5E539D3E7}"/>
              </a:ext>
            </a:extLst>
          </p:cNvPr>
          <p:cNvSpPr txBox="1"/>
          <p:nvPr/>
        </p:nvSpPr>
        <p:spPr>
          <a:xfrm>
            <a:off x="9424601" y="3987872"/>
            <a:ext cx="28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8C0A32C-540B-79C6-EB45-A7717262DBCC}"/>
              </a:ext>
            </a:extLst>
          </p:cNvPr>
          <p:cNvSpPr txBox="1"/>
          <p:nvPr/>
        </p:nvSpPr>
        <p:spPr>
          <a:xfrm>
            <a:off x="5877755" y="392921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5C9E4F7-6EEC-E49B-B3C6-DFCC5CD142B7}"/>
              </a:ext>
            </a:extLst>
          </p:cNvPr>
          <p:cNvSpPr txBox="1"/>
          <p:nvPr/>
        </p:nvSpPr>
        <p:spPr>
          <a:xfrm>
            <a:off x="7452966" y="317323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E62E1C-9952-9F63-C2A3-417AB7F7B742}"/>
              </a:ext>
            </a:extLst>
          </p:cNvPr>
          <p:cNvSpPr txBox="1"/>
          <p:nvPr/>
        </p:nvSpPr>
        <p:spPr>
          <a:xfrm>
            <a:off x="7457992" y="274792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5154F2B-E908-B427-CBBE-DFFB8FE8675B}"/>
              </a:ext>
            </a:extLst>
          </p:cNvPr>
          <p:cNvSpPr txBox="1"/>
          <p:nvPr/>
        </p:nvSpPr>
        <p:spPr>
          <a:xfrm>
            <a:off x="7848885" y="318216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3455877-AF7E-3299-1E30-C6BFB86A860B}"/>
              </a:ext>
            </a:extLst>
          </p:cNvPr>
          <p:cNvSpPr txBox="1"/>
          <p:nvPr/>
        </p:nvSpPr>
        <p:spPr>
          <a:xfrm>
            <a:off x="7834398" y="276626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87054EE-5349-01AC-4B55-BA44055228E7}"/>
              </a:ext>
            </a:extLst>
          </p:cNvPr>
          <p:cNvSpPr txBox="1"/>
          <p:nvPr/>
        </p:nvSpPr>
        <p:spPr>
          <a:xfrm>
            <a:off x="2766378" y="2329278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D1B98DF-CC17-B04F-4D4E-109B3D5B7ADF}"/>
              </a:ext>
            </a:extLst>
          </p:cNvPr>
          <p:cNvSpPr txBox="1"/>
          <p:nvPr/>
        </p:nvSpPr>
        <p:spPr>
          <a:xfrm>
            <a:off x="3905226" y="5552956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18C4B27-CB95-3EE7-557F-1CA2B2F92791}"/>
              </a:ext>
            </a:extLst>
          </p:cNvPr>
          <p:cNvSpPr txBox="1"/>
          <p:nvPr/>
        </p:nvSpPr>
        <p:spPr>
          <a:xfrm>
            <a:off x="7426163" y="478165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8B47176-AABF-881A-3548-7CD7FD015D64}"/>
              </a:ext>
            </a:extLst>
          </p:cNvPr>
          <p:cNvSpPr txBox="1"/>
          <p:nvPr/>
        </p:nvSpPr>
        <p:spPr>
          <a:xfrm>
            <a:off x="8258572" y="476123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EC6926-B11F-DFED-936A-142F350E5CE0}"/>
              </a:ext>
            </a:extLst>
          </p:cNvPr>
          <p:cNvSpPr txBox="1"/>
          <p:nvPr/>
        </p:nvSpPr>
        <p:spPr>
          <a:xfrm>
            <a:off x="8236444" y="315458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664E1-872C-36AF-8261-453D841ED56A}"/>
              </a:ext>
            </a:extLst>
          </p:cNvPr>
          <p:cNvSpPr txBox="1"/>
          <p:nvPr/>
        </p:nvSpPr>
        <p:spPr>
          <a:xfrm>
            <a:off x="5860356" y="3575037"/>
            <a:ext cx="38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3B6F3-FC4C-335C-B46B-0B6A1E162E88}"/>
              </a:ext>
            </a:extLst>
          </p:cNvPr>
          <p:cNvSpPr txBox="1"/>
          <p:nvPr/>
        </p:nvSpPr>
        <p:spPr>
          <a:xfrm>
            <a:off x="5512871" y="357503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BF77C0-FCBF-EDAD-877F-731B864E2925}"/>
              </a:ext>
            </a:extLst>
          </p:cNvPr>
          <p:cNvSpPr txBox="1"/>
          <p:nvPr/>
        </p:nvSpPr>
        <p:spPr>
          <a:xfrm>
            <a:off x="5533416" y="3154585"/>
            <a:ext cx="29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DD5933-A61B-8828-1172-4029CACE6254}"/>
              </a:ext>
            </a:extLst>
          </p:cNvPr>
          <p:cNvSpPr txBox="1"/>
          <p:nvPr/>
        </p:nvSpPr>
        <p:spPr>
          <a:xfrm>
            <a:off x="5886502" y="3152342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D63F68-3625-C8B9-B70C-81E53BA4F274}"/>
              </a:ext>
            </a:extLst>
          </p:cNvPr>
          <p:cNvSpPr txBox="1"/>
          <p:nvPr/>
        </p:nvSpPr>
        <p:spPr>
          <a:xfrm>
            <a:off x="5908307" y="2346405"/>
            <a:ext cx="3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F56487E-526A-1E0E-9413-5DFC077F6308}"/>
              </a:ext>
            </a:extLst>
          </p:cNvPr>
          <p:cNvSpPr txBox="1"/>
          <p:nvPr/>
        </p:nvSpPr>
        <p:spPr>
          <a:xfrm>
            <a:off x="5869174" y="1898665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7CDF7C-4B83-BCAF-15E5-DD6F13D7E12A}"/>
              </a:ext>
            </a:extLst>
          </p:cNvPr>
          <p:cNvSpPr txBox="1"/>
          <p:nvPr/>
        </p:nvSpPr>
        <p:spPr>
          <a:xfrm>
            <a:off x="5488203" y="232232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82E570-683C-5B07-5769-A9D775FE7584}"/>
              </a:ext>
            </a:extLst>
          </p:cNvPr>
          <p:cNvSpPr txBox="1"/>
          <p:nvPr/>
        </p:nvSpPr>
        <p:spPr>
          <a:xfrm>
            <a:off x="6688070" y="318216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B3EE62-CA79-C018-905C-527436730B75}"/>
              </a:ext>
            </a:extLst>
          </p:cNvPr>
          <p:cNvSpPr txBox="1"/>
          <p:nvPr/>
        </p:nvSpPr>
        <p:spPr>
          <a:xfrm>
            <a:off x="6694770" y="2752944"/>
            <a:ext cx="36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3DB2B26-7873-CCCD-99AD-8F2FB4654DBC}"/>
              </a:ext>
            </a:extLst>
          </p:cNvPr>
          <p:cNvSpPr txBox="1"/>
          <p:nvPr/>
        </p:nvSpPr>
        <p:spPr>
          <a:xfrm>
            <a:off x="6687008" y="231933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CFD7A80-B1FC-A5C5-056B-AEC8222D29EC}"/>
              </a:ext>
            </a:extLst>
          </p:cNvPr>
          <p:cNvSpPr txBox="1"/>
          <p:nvPr/>
        </p:nvSpPr>
        <p:spPr>
          <a:xfrm>
            <a:off x="6649893" y="1956893"/>
            <a:ext cx="42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E64F8F-2367-5B94-8743-C65D56ACD8CE}"/>
              </a:ext>
            </a:extLst>
          </p:cNvPr>
          <p:cNvSpPr txBox="1"/>
          <p:nvPr/>
        </p:nvSpPr>
        <p:spPr>
          <a:xfrm>
            <a:off x="953589" y="49500"/>
            <a:ext cx="9731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ՆՎԱԳԱՐԱՆ 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F89A45C-3EA2-D9E2-8F52-73AE074B0279}"/>
              </a:ext>
            </a:extLst>
          </p:cNvPr>
          <p:cNvSpPr txBox="1"/>
          <p:nvPr/>
        </p:nvSpPr>
        <p:spPr>
          <a:xfrm>
            <a:off x="3171519" y="393035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4F2C218-59CC-49D1-23CE-683A13916202}"/>
              </a:ext>
            </a:extLst>
          </p:cNvPr>
          <p:cNvSpPr txBox="1"/>
          <p:nvPr/>
        </p:nvSpPr>
        <p:spPr>
          <a:xfrm>
            <a:off x="2392535" y="3928373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AA1348-D479-5D65-0E80-FB746EB3C240}"/>
              </a:ext>
            </a:extLst>
          </p:cNvPr>
          <p:cNvSpPr txBox="1"/>
          <p:nvPr/>
        </p:nvSpPr>
        <p:spPr>
          <a:xfrm>
            <a:off x="4696577" y="3954875"/>
            <a:ext cx="386462" cy="39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B87A123-D1B7-36B7-4607-3CEC3E4A10AE}"/>
              </a:ext>
            </a:extLst>
          </p:cNvPr>
          <p:cNvSpPr txBox="1"/>
          <p:nvPr/>
        </p:nvSpPr>
        <p:spPr>
          <a:xfrm>
            <a:off x="5504609" y="3967683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280F69-FF16-7632-A1CE-547DBBBE11DF}"/>
              </a:ext>
            </a:extLst>
          </p:cNvPr>
          <p:cNvSpPr txBox="1"/>
          <p:nvPr/>
        </p:nvSpPr>
        <p:spPr>
          <a:xfrm>
            <a:off x="5897525" y="4365015"/>
            <a:ext cx="35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CC6419A-0411-FA86-722C-FB89EF3373C4}"/>
              </a:ext>
            </a:extLst>
          </p:cNvPr>
          <p:cNvSpPr txBox="1"/>
          <p:nvPr/>
        </p:nvSpPr>
        <p:spPr>
          <a:xfrm>
            <a:off x="9761115" y="1916928"/>
            <a:ext cx="392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6887CEE-03FF-048D-FD3E-8E37F445754F}"/>
              </a:ext>
            </a:extLst>
          </p:cNvPr>
          <p:cNvSpPr txBox="1"/>
          <p:nvPr/>
        </p:nvSpPr>
        <p:spPr>
          <a:xfrm>
            <a:off x="9374541" y="1545358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0170EEF-3F2A-1D08-1934-4B32A19323E6}"/>
              </a:ext>
            </a:extLst>
          </p:cNvPr>
          <p:cNvSpPr txBox="1"/>
          <p:nvPr/>
        </p:nvSpPr>
        <p:spPr>
          <a:xfrm>
            <a:off x="4304355" y="1948833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ֆ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A5B425-550B-D0B0-B56C-2188D2ABA5D1}"/>
              </a:ext>
            </a:extLst>
          </p:cNvPr>
          <p:cNvSpPr txBox="1"/>
          <p:nvPr/>
        </p:nvSpPr>
        <p:spPr>
          <a:xfrm>
            <a:off x="4325949" y="2309959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լ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FE0507-0E63-771B-9318-954A23065FBC}"/>
              </a:ext>
            </a:extLst>
          </p:cNvPr>
          <p:cNvSpPr txBox="1"/>
          <p:nvPr/>
        </p:nvSpPr>
        <p:spPr>
          <a:xfrm>
            <a:off x="5103681" y="271761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DC3BFF4-3ACD-7F22-089C-7628A63A06B1}"/>
              </a:ext>
            </a:extLst>
          </p:cNvPr>
          <p:cNvSpPr txBox="1"/>
          <p:nvPr/>
        </p:nvSpPr>
        <p:spPr>
          <a:xfrm>
            <a:off x="5008482" y="2342516"/>
            <a:ext cx="5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27D2B44-505A-65BB-4D81-357C90F15301}"/>
              </a:ext>
            </a:extLst>
          </p:cNvPr>
          <p:cNvSpPr txBox="1"/>
          <p:nvPr/>
        </p:nvSpPr>
        <p:spPr>
          <a:xfrm>
            <a:off x="5087372" y="1910321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7C99BAF-9CA9-D208-FABC-2E2985EAAF74}"/>
              </a:ext>
            </a:extLst>
          </p:cNvPr>
          <p:cNvSpPr txBox="1"/>
          <p:nvPr/>
        </p:nvSpPr>
        <p:spPr>
          <a:xfrm>
            <a:off x="5887498" y="2760107"/>
            <a:ext cx="3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 Box 8">
            <a:extLst>
              <a:ext uri="{FF2B5EF4-FFF2-40B4-BE49-F238E27FC236}">
                <a16:creationId xmlns:a16="http://schemas.microsoft.com/office/drawing/2014/main" id="{ABCFD52A-28A5-4A2E-8955-256CF30D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195" y="2881086"/>
            <a:ext cx="3571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9" name="Text Box 10">
            <a:extLst>
              <a:ext uri="{FF2B5EF4-FFF2-40B4-BE49-F238E27FC236}">
                <a16:creationId xmlns:a16="http://schemas.microsoft.com/office/drawing/2014/main" id="{89C4AD5A-FBC0-2BD4-AE20-25F9BAE2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478" y="1614892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1600" b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0" name="Text Box 13">
            <a:extLst>
              <a:ext uri="{FF2B5EF4-FFF2-40B4-BE49-F238E27FC236}">
                <a16:creationId xmlns:a16="http://schemas.microsoft.com/office/drawing/2014/main" id="{87B58C4E-4797-5AFE-1646-0AD69174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533" y="2857640"/>
            <a:ext cx="3857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1" name="Text Box 14">
            <a:extLst>
              <a:ext uri="{FF2B5EF4-FFF2-40B4-BE49-F238E27FC236}">
                <a16:creationId xmlns:a16="http://schemas.microsoft.com/office/drawing/2014/main" id="{2405094A-C89B-BECA-EE7E-4A4CE94C2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345" y="2034467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2" name="Text Box 30">
            <a:extLst>
              <a:ext uri="{FF2B5EF4-FFF2-40B4-BE49-F238E27FC236}">
                <a16:creationId xmlns:a16="http://schemas.microsoft.com/office/drawing/2014/main" id="{EED643A4-F108-1249-CC6E-906D47E0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737" y="1244707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3" name="Text Box 42">
            <a:extLst>
              <a:ext uri="{FF2B5EF4-FFF2-40B4-BE49-F238E27FC236}">
                <a16:creationId xmlns:a16="http://schemas.microsoft.com/office/drawing/2014/main" id="{B8989AFE-098E-8FBE-7BDC-AFA3B2A6BC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06075" y="2457119"/>
            <a:ext cx="2571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" name="Text Box 43">
            <a:extLst>
              <a:ext uri="{FF2B5EF4-FFF2-40B4-BE49-F238E27FC236}">
                <a16:creationId xmlns:a16="http://schemas.microsoft.com/office/drawing/2014/main" id="{5E3F6993-533F-FAD4-99AF-4DD883C0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971" y="1614366"/>
            <a:ext cx="3572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5" name="Text Box 13">
            <a:extLst>
              <a:ext uri="{FF2B5EF4-FFF2-40B4-BE49-F238E27FC236}">
                <a16:creationId xmlns:a16="http://schemas.microsoft.com/office/drawing/2014/main" id="{974F14F1-67F4-84CF-485B-ED16C1E0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055" y="1602546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9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6" name="Text Box 13">
            <a:extLst>
              <a:ext uri="{FF2B5EF4-FFF2-40B4-BE49-F238E27FC236}">
                <a16:creationId xmlns:a16="http://schemas.microsoft.com/office/drawing/2014/main" id="{1A91672C-8C02-5ABB-AB78-CB4E986B5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790" y="2016286"/>
            <a:ext cx="284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7" name="Text Box 13">
            <a:extLst>
              <a:ext uri="{FF2B5EF4-FFF2-40B4-BE49-F238E27FC236}">
                <a16:creationId xmlns:a16="http://schemas.microsoft.com/office/drawing/2014/main" id="{E371D6D6-10CA-2E4E-AE88-C939AC0DA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763" y="2458253"/>
            <a:ext cx="49371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11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8" name="Text Box 13">
            <a:extLst>
              <a:ext uri="{FF2B5EF4-FFF2-40B4-BE49-F238E27FC236}">
                <a16:creationId xmlns:a16="http://schemas.microsoft.com/office/drawing/2014/main" id="{CB679326-77FA-2B32-94D4-00DDFDC49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382" y="1622672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10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9" name="Text Box 13">
            <a:extLst>
              <a:ext uri="{FF2B5EF4-FFF2-40B4-BE49-F238E27FC236}">
                <a16:creationId xmlns:a16="http://schemas.microsoft.com/office/drawing/2014/main" id="{D92A347C-55E3-E204-FCB7-F91A2437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023" y="2442409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12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0" name="Text Box 13">
            <a:extLst>
              <a:ext uri="{FF2B5EF4-FFF2-40B4-BE49-F238E27FC236}">
                <a16:creationId xmlns:a16="http://schemas.microsoft.com/office/drawing/2014/main" id="{C566C57B-04DC-E0AE-26DC-427A7DC12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427" y="2468942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13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1" name="Text Box 13">
            <a:extLst>
              <a:ext uri="{FF2B5EF4-FFF2-40B4-BE49-F238E27FC236}">
                <a16:creationId xmlns:a16="http://schemas.microsoft.com/office/drawing/2014/main" id="{0F6D9FE0-9881-9F96-A0DB-AABE4C57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651" y="2873172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2" name="Text Box 13">
            <a:extLst>
              <a:ext uri="{FF2B5EF4-FFF2-40B4-BE49-F238E27FC236}">
                <a16:creationId xmlns:a16="http://schemas.microsoft.com/office/drawing/2014/main" id="{DFBA5926-7832-01C7-5C13-BBA55C42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784" y="3252766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15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3" name="Text Box 13">
            <a:extLst>
              <a:ext uri="{FF2B5EF4-FFF2-40B4-BE49-F238E27FC236}">
                <a16:creationId xmlns:a16="http://schemas.microsoft.com/office/drawing/2014/main" id="{A8C8E5B2-E172-DCF0-0643-62EF5611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519" y="2072907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16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4" name="Text Box 13">
            <a:extLst>
              <a:ext uri="{FF2B5EF4-FFF2-40B4-BE49-F238E27FC236}">
                <a16:creationId xmlns:a16="http://schemas.microsoft.com/office/drawing/2014/main" id="{A3F4EE4E-6991-9EA1-D92C-EE0441F8E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815" y="1275093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17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5" name="Text Box 13">
            <a:extLst>
              <a:ext uri="{FF2B5EF4-FFF2-40B4-BE49-F238E27FC236}">
                <a16:creationId xmlns:a16="http://schemas.microsoft.com/office/drawing/2014/main" id="{0B8CB001-4191-DA7B-F44E-7B11BE2E8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106" y="1625472"/>
            <a:ext cx="38694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y-AM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18</a:t>
            </a:r>
            <a:endParaRPr lang="en-US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6" name="Text Box 13">
            <a:extLst>
              <a:ext uri="{FF2B5EF4-FFF2-40B4-BE49-F238E27FC236}">
                <a16:creationId xmlns:a16="http://schemas.microsoft.com/office/drawing/2014/main" id="{EDFCBCB7-D20A-B7D4-BE18-ECB07B713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29" y="3433429"/>
            <a:ext cx="528006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y-AM" alt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endParaRPr lang="en-US" altLang="ru-RU" sz="54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95DC3D69-8E55-C79E-64D9-3607A82A0E4C}"/>
              </a:ext>
            </a:extLst>
          </p:cNvPr>
          <p:cNvSpPr/>
          <p:nvPr/>
        </p:nvSpPr>
        <p:spPr>
          <a:xfrm>
            <a:off x="0" y="3491889"/>
            <a:ext cx="23160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y-AM" altLang="ru-RU" sz="22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ylfaen" pitchFamily="18" charset="0"/>
                <a:cs typeface="+mn-cs"/>
              </a:rPr>
              <a:t>Գ</a:t>
            </a:r>
            <a:r>
              <a:rPr lang="en-US" altLang="ru-RU" sz="22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ylfaen" pitchFamily="18" charset="0"/>
                <a:cs typeface="+mn-cs"/>
              </a:rPr>
              <a:t>աղտնաբառ</a:t>
            </a:r>
            <a:endParaRPr lang="ru-RU" sz="2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A71B6A29-C185-2360-2AC4-72E44AF05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" y="611315"/>
            <a:ext cx="62157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Ողղահայաց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1,2,3,4,5,6,7,8</a:t>
            </a:r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,9,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10,11,12,13,14,15,16,17,18  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6B6F25DC-D746-31A0-94B9-6F862B2A2BAB}"/>
              </a:ext>
            </a:extLst>
          </p:cNvPr>
          <p:cNvGrpSpPr/>
          <p:nvPr/>
        </p:nvGrpSpPr>
        <p:grpSpPr>
          <a:xfrm rot="2613082">
            <a:off x="4322200" y="4517578"/>
            <a:ext cx="1600631" cy="702600"/>
            <a:chOff x="4360338" y="4474930"/>
            <a:chExt cx="1600631" cy="702600"/>
          </a:xfrm>
        </p:grpSpPr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0A075A88-A945-F95F-E24B-75AE04F2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525053" flipH="1">
              <a:off x="4831037" y="4047597"/>
              <a:ext cx="659234" cy="1600631"/>
            </a:xfrm>
            <a:prstGeom prst="rect">
              <a:avLst/>
            </a:prstGeom>
          </p:spPr>
        </p:pic>
        <p:sp>
          <p:nvSpPr>
            <p:cNvPr id="169" name="Text Box 8">
              <a:extLst>
                <a:ext uri="{FF2B5EF4-FFF2-40B4-BE49-F238E27FC236}">
                  <a16:creationId xmlns:a16="http://schemas.microsoft.com/office/drawing/2014/main" id="{7E57B4B3-8A57-DBB3-E5FB-1D093799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86502">
              <a:off x="4729734" y="4498545"/>
              <a:ext cx="357188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5F229E69-7659-7B25-5478-A26035D84929}"/>
              </a:ext>
            </a:extLst>
          </p:cNvPr>
          <p:cNvGrpSpPr/>
          <p:nvPr/>
        </p:nvGrpSpPr>
        <p:grpSpPr>
          <a:xfrm>
            <a:off x="3582958" y="1161915"/>
            <a:ext cx="1321511" cy="1098239"/>
            <a:chOff x="3512731" y="880546"/>
            <a:chExt cx="1321511" cy="109823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F63DB4D4-ECA0-1607-D5D0-DDFA5CAB1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2" b="97166" l="3667" r="97267">
                          <a14:foregroundMark x1="8000" y1="83887" x2="4933" y2="91984"/>
                          <a14:foregroundMark x1="4933" y1="91984" x2="14200" y2="89312"/>
                          <a14:foregroundMark x1="3667" y1="97004" x2="6867" y2="97166"/>
                          <a14:foregroundMark x1="97267" y1="3482" x2="88733" y2="9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1308">
              <a:off x="3512731" y="880546"/>
              <a:ext cx="1321511" cy="1098239"/>
            </a:xfrm>
            <a:prstGeom prst="rect">
              <a:avLst/>
            </a:prstGeom>
          </p:spPr>
        </p:pic>
        <p:sp>
          <p:nvSpPr>
            <p:cNvPr id="170" name="Text Box 10">
              <a:extLst>
                <a:ext uri="{FF2B5EF4-FFF2-40B4-BE49-F238E27FC236}">
                  <a16:creationId xmlns:a16="http://schemas.microsoft.com/office/drawing/2014/main" id="{FB3CD320-54BE-A02A-1B5C-588EFB47D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461" y="1114825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ru-RU" sz="1400" b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CCD3F39F-56D7-1F91-6308-8FACF0896760}"/>
              </a:ext>
            </a:extLst>
          </p:cNvPr>
          <p:cNvGrpSpPr/>
          <p:nvPr/>
        </p:nvGrpSpPr>
        <p:grpSpPr>
          <a:xfrm>
            <a:off x="3171219" y="1028741"/>
            <a:ext cx="636199" cy="1890761"/>
            <a:chOff x="3198403" y="1072824"/>
            <a:chExt cx="636199" cy="1890761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178A91DE-9373-1770-E8DA-1EC6298B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954703">
              <a:off x="3198403" y="1072824"/>
              <a:ext cx="636199" cy="1890761"/>
            </a:xfrm>
            <a:prstGeom prst="rect">
              <a:avLst/>
            </a:prstGeom>
          </p:spPr>
        </p:pic>
        <p:sp>
          <p:nvSpPr>
            <p:cNvPr id="171" name="Text Box 13">
              <a:extLst>
                <a:ext uri="{FF2B5EF4-FFF2-40B4-BE49-F238E27FC236}">
                  <a16:creationId xmlns:a16="http://schemas.microsoft.com/office/drawing/2014/main" id="{986C4ED0-9BAC-4514-0686-1FBCA4EF4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125" y="1302824"/>
              <a:ext cx="38576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19E9E0C5-3A25-367C-36B3-2062B3E2B177}"/>
              </a:ext>
            </a:extLst>
          </p:cNvPr>
          <p:cNvGrpSpPr/>
          <p:nvPr/>
        </p:nvGrpSpPr>
        <p:grpSpPr>
          <a:xfrm>
            <a:off x="2413659" y="4233368"/>
            <a:ext cx="1100026" cy="1909482"/>
            <a:chOff x="2413659" y="4233368"/>
            <a:chExt cx="1100026" cy="190948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3435D0C-3C7F-CA31-955B-8E11CB094587}"/>
                </a:ext>
              </a:extLst>
            </p:cNvPr>
            <p:cNvGrpSpPr/>
            <p:nvPr/>
          </p:nvGrpSpPr>
          <p:grpSpPr>
            <a:xfrm>
              <a:off x="2413659" y="4233368"/>
              <a:ext cx="1100026" cy="1909482"/>
              <a:chOff x="4333095" y="782006"/>
              <a:chExt cx="3025668" cy="5355694"/>
            </a:xfrm>
          </p:grpSpPr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DCE417F-8F30-9C9B-7318-E3CE389BB2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667" b="91500" l="10000" r="90000">
                            <a14:foregroundMark x1="20000" y1="9667" x2="25333" y2="15500"/>
                            <a14:foregroundMark x1="21333" y1="10333" x2="38000" y2="10833"/>
                            <a14:foregroundMark x1="47849" y1="15635" x2="48034" y2="16379"/>
                            <a14:foregroundMark x1="46222" y1="7167" x2="56889" y2="5167"/>
                            <a14:foregroundMark x1="56889" y1="5167" x2="57778" y2="7500"/>
                            <a14:foregroundMark x1="45778" y1="5833" x2="56222" y2="3833"/>
                            <a14:foregroundMark x1="56222" y1="3833" x2="58000" y2="5833"/>
                            <a14:foregroundMark x1="40000" y1="90167" x2="62444" y2="91500"/>
                            <a14:foregroundMark x1="64667" y1="88333" x2="64667" y2="91000"/>
                            <a14:foregroundMark x1="83556" y1="9000" x2="79111" y2="13167"/>
                            <a14:foregroundMark x1="42889" y1="7833" x2="51111" y2="3667"/>
                            <a14:foregroundMark x1="51111" y1="3667" x2="53333" y2="3500"/>
                            <a14:foregroundMark x1="34667" y1="10167" x2="46889" y2="9000"/>
                            <a14:foregroundMark x1="53111" y1="13000" x2="54667" y2="24500"/>
                            <a14:foregroundMark x1="51778" y1="31167" x2="54667" y2="44833"/>
                            <a14:foregroundMark x1="53556" y1="46333" x2="52667" y2="53167"/>
                            <a14:foregroundMark x1="29111" y1="19333" x2="33111" y2="39500"/>
                            <a14:foregroundMark x1="29333" y1="19667" x2="32667" y2="28667"/>
                            <a14:foregroundMark x1="29556" y1="20333" x2="30889" y2="24833"/>
                            <a14:foregroundMark x1="30444" y1="21500" x2="31333" y2="24667"/>
                            <a14:foregroundMark x1="46889" y1="54000" x2="45111" y2="55833"/>
                            <a14:foregroundMark x1="70000" y1="47167" x2="70889" y2="50500"/>
                            <a14:foregroundMark x1="69778" y1="47500" x2="70000" y2="50833"/>
                            <a14:foregroundMark x1="72889" y1="20000" x2="70444" y2="27333"/>
                            <a14:foregroundMark x1="70222" y1="28333" x2="70000" y2="35333"/>
                            <a14:foregroundMark x1="69556" y1="31000" x2="70222" y2="44833"/>
                            <a14:foregroundMark x1="69333" y1="34833" x2="69556" y2="40000"/>
                            <a14:foregroundMark x1="47007" y1="34072" x2="47778" y2="43667"/>
                            <a14:foregroundMark x1="55333" y1="35333" x2="55778" y2="40833"/>
                            <a14:foregroundMark x1="19111" y1="9000" x2="21333" y2="9667"/>
                            <a14:foregroundMark x1="30667" y1="9333" x2="30222" y2="9833"/>
                            <a14:foregroundMark x1="46667" y1="2000" x2="57333" y2="1667"/>
                            <a14:foregroundMark x1="57333" y1="1667" x2="60667" y2="8667"/>
                            <a14:foregroundMark x1="60667" y1="8667" x2="60667" y2="8833"/>
                            <a14:foregroundMark x1="84889" y1="9000" x2="83778" y2="9500"/>
                            <a14:foregroundMark x1="38667" y1="10667" x2="47778" y2="10500"/>
                            <a14:backgroundMark x1="61333" y1="14833" x2="62222" y2="27833"/>
                            <a14:backgroundMark x1="60444" y1="43667" x2="64000" y2="50667"/>
                            <a14:backgroundMark x1="64000" y1="50667" x2="64000" y2="50500"/>
                            <a14:backgroundMark x1="41573" y1="12978" x2="42889" y2="16333"/>
                            <a14:backgroundMark x1="78444" y1="22000" x2="78444" y2="24833"/>
                            <a14:backgroundMark x1="46310" y1="12255" x2="46444" y2="15667"/>
                            <a14:backgroundMark x1="47111" y1="16333" x2="45556" y2="34000"/>
                            <a14:backgroundMark x1="57111" y1="53667" x2="67111" y2="54000"/>
                            <a14:backgroundMark x1="60222" y1="25667" x2="60667" y2="37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46" r="12845" b="5334"/>
              <a:stretch/>
            </p:blipFill>
            <p:spPr>
              <a:xfrm>
                <a:off x="4333095" y="782008"/>
                <a:ext cx="3025668" cy="5355692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C2C800A9-DE8B-14FF-AE52-C9D4454785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667" b="91500" l="10000" r="90000">
                            <a14:foregroundMark x1="20000" y1="9667" x2="25333" y2="15500"/>
                            <a14:foregroundMark x1="21333" y1="10333" x2="38000" y2="10833"/>
                            <a14:foregroundMark x1="47849" y1="15635" x2="48034" y2="16379"/>
                            <a14:foregroundMark x1="46222" y1="7167" x2="56889" y2="5167"/>
                            <a14:foregroundMark x1="56889" y1="5167" x2="57778" y2="7500"/>
                            <a14:foregroundMark x1="45778" y1="5833" x2="56222" y2="3833"/>
                            <a14:foregroundMark x1="56222" y1="3833" x2="58000" y2="5833"/>
                            <a14:foregroundMark x1="40000" y1="90167" x2="62444" y2="91500"/>
                            <a14:foregroundMark x1="64667" y1="88333" x2="64667" y2="91000"/>
                            <a14:foregroundMark x1="83556" y1="9000" x2="79111" y2="13167"/>
                            <a14:foregroundMark x1="42889" y1="7833" x2="51111" y2="3667"/>
                            <a14:foregroundMark x1="51111" y1="3667" x2="53333" y2="3500"/>
                            <a14:foregroundMark x1="34667" y1="10167" x2="46889" y2="9000"/>
                            <a14:foregroundMark x1="53111" y1="13000" x2="54667" y2="24500"/>
                            <a14:foregroundMark x1="51778" y1="31167" x2="54667" y2="44833"/>
                            <a14:foregroundMark x1="53556" y1="46333" x2="52667" y2="53167"/>
                            <a14:foregroundMark x1="29111" y1="19333" x2="33111" y2="39500"/>
                            <a14:foregroundMark x1="29333" y1="19667" x2="32667" y2="28667"/>
                            <a14:foregroundMark x1="29556" y1="20333" x2="30889" y2="24833"/>
                            <a14:foregroundMark x1="30444" y1="21500" x2="31333" y2="24667"/>
                            <a14:foregroundMark x1="46889" y1="54000" x2="45111" y2="55833"/>
                            <a14:foregroundMark x1="70000" y1="47167" x2="70889" y2="50500"/>
                            <a14:foregroundMark x1="69778" y1="47500" x2="70000" y2="50833"/>
                            <a14:foregroundMark x1="72889" y1="20000" x2="70444" y2="27333"/>
                            <a14:foregroundMark x1="70222" y1="28333" x2="70000" y2="35333"/>
                            <a14:foregroundMark x1="69556" y1="31000" x2="70222" y2="44833"/>
                            <a14:foregroundMark x1="69333" y1="34833" x2="69556" y2="40000"/>
                            <a14:foregroundMark x1="47007" y1="34072" x2="47778" y2="43667"/>
                            <a14:foregroundMark x1="55333" y1="35333" x2="55778" y2="40833"/>
                            <a14:foregroundMark x1="19111" y1="9000" x2="21333" y2="9667"/>
                            <a14:foregroundMark x1="30667" y1="9333" x2="30222" y2="9833"/>
                            <a14:foregroundMark x1="46667" y1="2000" x2="57333" y2="1667"/>
                            <a14:foregroundMark x1="57333" y1="1667" x2="60667" y2="8667"/>
                            <a14:foregroundMark x1="60667" y1="8667" x2="60667" y2="8833"/>
                            <a14:foregroundMark x1="84889" y1="9000" x2="83778" y2="9500"/>
                            <a14:foregroundMark x1="38667" y1="10667" x2="47778" y2="10500"/>
                            <a14:backgroundMark x1="61333" y1="14833" x2="62222" y2="27833"/>
                            <a14:backgroundMark x1="60444" y1="43667" x2="64000" y2="50667"/>
                            <a14:backgroundMark x1="64000" y1="50667" x2="64000" y2="50500"/>
                            <a14:backgroundMark x1="41573" y1="12978" x2="42889" y2="16333"/>
                            <a14:backgroundMark x1="78444" y1="22000" x2="78444" y2="24833"/>
                            <a14:backgroundMark x1="46310" y1="12255" x2="46444" y2="15667"/>
                            <a14:backgroundMark x1="47111" y1="16333" x2="45556" y2="34000"/>
                            <a14:backgroundMark x1="57111" y1="53667" x2="67111" y2="54000"/>
                            <a14:backgroundMark x1="60222" y1="25667" x2="60667" y2="37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56" r="38048" b="76667"/>
              <a:stretch/>
            </p:blipFill>
            <p:spPr>
              <a:xfrm flipH="1">
                <a:off x="5393368" y="782006"/>
                <a:ext cx="479285" cy="1320063"/>
              </a:xfrm>
              <a:prstGeom prst="rect">
                <a:avLst/>
              </a:prstGeom>
            </p:spPr>
          </p:pic>
        </p:grpSp>
        <p:sp>
          <p:nvSpPr>
            <p:cNvPr id="172" name="Text Box 14">
              <a:extLst>
                <a:ext uri="{FF2B5EF4-FFF2-40B4-BE49-F238E27FC236}">
                  <a16:creationId xmlns:a16="http://schemas.microsoft.com/office/drawing/2014/main" id="{C9E69185-DE3A-7AE2-0A02-DA1189687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659" y="4505662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951708BC-CA05-3329-C7C6-9290AD48CF31}"/>
              </a:ext>
            </a:extLst>
          </p:cNvPr>
          <p:cNvGrpSpPr/>
          <p:nvPr/>
        </p:nvGrpSpPr>
        <p:grpSpPr>
          <a:xfrm rot="20837037">
            <a:off x="1150423" y="1527540"/>
            <a:ext cx="1121820" cy="1909481"/>
            <a:chOff x="1289158" y="1355218"/>
            <a:chExt cx="1121820" cy="1909481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734F706C-833B-2948-83DB-2B3FB87AA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74" b="89362" l="1875" r="96250">
                          <a14:foregroundMark x1="1875" y1="6028" x2="9583" y2="12411"/>
                          <a14:foregroundMark x1="92917" y1="76241" x2="92708" y2="87943"/>
                          <a14:foregroundMark x1="95833" y1="73759" x2="96250" y2="81206"/>
                          <a14:foregroundMark x1="47083" y1="36525" x2="51458" y2="41489"/>
                          <a14:foregroundMark x1="48125" y1="35106" x2="52708" y2="44326"/>
                          <a14:foregroundMark x1="70417" y1="59574" x2="69583" y2="563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95327" y="1749049"/>
              <a:ext cx="1909481" cy="1121820"/>
            </a:xfrm>
            <a:prstGeom prst="rect">
              <a:avLst/>
            </a:prstGeom>
          </p:spPr>
        </p:pic>
        <p:sp>
          <p:nvSpPr>
            <p:cNvPr id="173" name="Text Box 30">
              <a:extLst>
                <a:ext uri="{FF2B5EF4-FFF2-40B4-BE49-F238E27FC236}">
                  <a16:creationId xmlns:a16="http://schemas.microsoft.com/office/drawing/2014/main" id="{7EB7F1E1-29B7-62CF-DDE2-AEACA743E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809" y="1793854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46228DED-DD33-2268-5802-63FC394E818D}"/>
              </a:ext>
            </a:extLst>
          </p:cNvPr>
          <p:cNvGrpSpPr/>
          <p:nvPr/>
        </p:nvGrpSpPr>
        <p:grpSpPr>
          <a:xfrm>
            <a:off x="4237712" y="5278990"/>
            <a:ext cx="1591065" cy="1614598"/>
            <a:chOff x="4237712" y="5278990"/>
            <a:chExt cx="1591065" cy="1614598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B6F0C7F0-5DA8-D3E0-65C1-59FF3AA8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237712" y="5509524"/>
              <a:ext cx="1591065" cy="1384064"/>
            </a:xfrm>
            <a:prstGeom prst="rect">
              <a:avLst/>
            </a:prstGeom>
          </p:spPr>
        </p:pic>
        <p:sp>
          <p:nvSpPr>
            <p:cNvPr id="174" name="Text Box 42">
              <a:extLst>
                <a:ext uri="{FF2B5EF4-FFF2-40B4-BE49-F238E27FC236}">
                  <a16:creationId xmlns:a16="http://schemas.microsoft.com/office/drawing/2014/main" id="{E43174FA-0A9F-2C19-29C7-09AF5A03F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47474" y="5278990"/>
              <a:ext cx="257175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B933E5B5-4D4B-E6B6-755B-5082B9809A54}"/>
              </a:ext>
            </a:extLst>
          </p:cNvPr>
          <p:cNvGrpSpPr/>
          <p:nvPr/>
        </p:nvGrpSpPr>
        <p:grpSpPr>
          <a:xfrm>
            <a:off x="4316851" y="1112420"/>
            <a:ext cx="1112149" cy="1669818"/>
            <a:chOff x="4327592" y="1171977"/>
            <a:chExt cx="1112149" cy="1669818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67DB456-8125-51A7-19B0-519DA197A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" t="12525" r="4382" b="7671"/>
            <a:stretch/>
          </p:blipFill>
          <p:spPr>
            <a:xfrm rot="18525429">
              <a:off x="4232933" y="1634987"/>
              <a:ext cx="1301467" cy="1112149"/>
            </a:xfrm>
            <a:prstGeom prst="rect">
              <a:avLst/>
            </a:prstGeom>
          </p:spPr>
        </p:pic>
        <p:sp>
          <p:nvSpPr>
            <p:cNvPr id="175" name="Text Box 43">
              <a:extLst>
                <a:ext uri="{FF2B5EF4-FFF2-40B4-BE49-F238E27FC236}">
                  <a16:creationId xmlns:a16="http://schemas.microsoft.com/office/drawing/2014/main" id="{2D364F0A-7F91-5B57-72CE-1AAEA96BA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5312" y="1171977"/>
              <a:ext cx="357288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95" name="Группа 194">
            <a:extLst>
              <a:ext uri="{FF2B5EF4-FFF2-40B4-BE49-F238E27FC236}">
                <a16:creationId xmlns:a16="http://schemas.microsoft.com/office/drawing/2014/main" id="{2605F48E-3D4D-B93C-D7EA-B9A9D4952A3F}"/>
              </a:ext>
            </a:extLst>
          </p:cNvPr>
          <p:cNvGrpSpPr/>
          <p:nvPr/>
        </p:nvGrpSpPr>
        <p:grpSpPr>
          <a:xfrm rot="21127853">
            <a:off x="5465347" y="4749646"/>
            <a:ext cx="1491296" cy="1464127"/>
            <a:chOff x="5435084" y="4634809"/>
            <a:chExt cx="1486344" cy="1562079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5B7E63A2-67A3-2FAF-5BF8-5CBC01F9C421}"/>
                </a:ext>
              </a:extLst>
            </p:cNvPr>
            <p:cNvGrpSpPr/>
            <p:nvPr/>
          </p:nvGrpSpPr>
          <p:grpSpPr>
            <a:xfrm>
              <a:off x="5435084" y="4634809"/>
              <a:ext cx="1486344" cy="1562079"/>
              <a:chOff x="6498557" y="959863"/>
              <a:chExt cx="2702153" cy="2683332"/>
            </a:xfrm>
          </p:grpSpPr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A9FAEA81-FDAA-B04C-04EE-CEC29437FD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>
                            <a14:backgroundMark x1="85897" y1="80964" x2="81571" y2="81928"/>
                            <a14:backgroundMark x1="79006" y1="82048" x2="73718" y2="82048"/>
                            <a14:backgroundMark x1="64744" y1="81325" x2="61859" y2="83012"/>
                            <a14:backgroundMark x1="89583" y1="79518" x2="74038" y2="815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69" t="49705" r="6221" b="9297"/>
              <a:stretch/>
            </p:blipFill>
            <p:spPr>
              <a:xfrm rot="18390308">
                <a:off x="6649624" y="1363658"/>
                <a:ext cx="2683332" cy="1875742"/>
              </a:xfrm>
              <a:prstGeom prst="rect">
                <a:avLst/>
              </a:prstGeom>
            </p:spPr>
          </p:pic>
          <p:pic>
            <p:nvPicPr>
              <p:cNvPr id="114" name="Рисунок 113">
                <a:extLst>
                  <a:ext uri="{FF2B5EF4-FFF2-40B4-BE49-F238E27FC236}">
                    <a16:creationId xmlns:a16="http://schemas.microsoft.com/office/drawing/2014/main" id="{E80AB004-2C23-CE09-745B-DDC5400495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9936" r="91186">
                            <a14:foregroundMark x1="80870" y1="81252" x2="78581" y2="81546"/>
                            <a14:foregroundMark x1="86859" y1="80482" x2="85570" y2="80648"/>
                            <a14:foregroundMark x1="91186" y1="79157" x2="18910" y2="88795"/>
                            <a14:backgroundMark x1="47115" y1="77590" x2="28846" y2="80361"/>
                            <a14:backgroundMark x1="28846" y1="80361" x2="26442" y2="81205"/>
                            <a14:backgroundMark x1="44712" y1="78313" x2="44391" y2="78554"/>
                            <a14:backgroundMark x1="33654" y1="79518" x2="22436" y2="80120"/>
                            <a14:backgroundMark x1="13141" y1="97470" x2="13141" y2="974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79345" r="6220" b="10038"/>
              <a:stretch/>
            </p:blipFill>
            <p:spPr>
              <a:xfrm rot="19062831">
                <a:off x="6498557" y="1889287"/>
                <a:ext cx="2702153" cy="750634"/>
              </a:xfrm>
              <a:prstGeom prst="rect">
                <a:avLst/>
              </a:prstGeom>
            </p:spPr>
          </p:pic>
        </p:grpSp>
        <p:sp>
          <p:nvSpPr>
            <p:cNvPr id="176" name="Text Box 13">
              <a:extLst>
                <a:ext uri="{FF2B5EF4-FFF2-40B4-BE49-F238E27FC236}">
                  <a16:creationId xmlns:a16="http://schemas.microsoft.com/office/drawing/2014/main" id="{477ED1EF-C871-323A-85FA-5DDE251F3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150" y="5128984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9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id="{006076EC-C269-0E56-3C92-9CE80592D774}"/>
              </a:ext>
            </a:extLst>
          </p:cNvPr>
          <p:cNvGrpSpPr/>
          <p:nvPr/>
        </p:nvGrpSpPr>
        <p:grpSpPr>
          <a:xfrm rot="235905">
            <a:off x="5132260" y="652059"/>
            <a:ext cx="1868006" cy="1396105"/>
            <a:chOff x="5143394" y="696881"/>
            <a:chExt cx="1868006" cy="1396105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87C7481E-114E-DC48-3949-AF9C50EB0C7D}"/>
                </a:ext>
              </a:extLst>
            </p:cNvPr>
            <p:cNvGrpSpPr/>
            <p:nvPr/>
          </p:nvGrpSpPr>
          <p:grpSpPr>
            <a:xfrm rot="2969044">
              <a:off x="5379344" y="460931"/>
              <a:ext cx="1396105" cy="1868006"/>
              <a:chOff x="4967830" y="-12154"/>
              <a:chExt cx="1396105" cy="1868006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83724FC4-0EBD-E3BC-6FCC-BDF20B8BA8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4" t="7786" r="31218" b="2817"/>
              <a:stretch/>
            </p:blipFill>
            <p:spPr>
              <a:xfrm>
                <a:off x="5358195" y="234269"/>
                <a:ext cx="639195" cy="1621583"/>
              </a:xfrm>
              <a:prstGeom prst="rect">
                <a:avLst/>
              </a:prstGeom>
            </p:spPr>
          </p:pic>
          <p:pic>
            <p:nvPicPr>
              <p:cNvPr id="121" name="Рисунок 120">
                <a:extLst>
                  <a:ext uri="{FF2B5EF4-FFF2-40B4-BE49-F238E27FC236}">
                    <a16:creationId xmlns:a16="http://schemas.microsoft.com/office/drawing/2014/main" id="{5ED156BA-8650-2CC0-6BF1-B85FB31BD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3670" b="94495" l="9607" r="89520">
                            <a14:foregroundMark x1="20524" y1="94954" x2="22707" y2="91284"/>
                            <a14:foregroundMark x1="72052" y1="11009" x2="76419" y2="3670"/>
                            <a14:backgroundMark x1="4803" y1="71560" x2="3930" y2="64679"/>
                            <a14:backgroundMark x1="3493" y1="72018" x2="10917" y2="61927"/>
                            <a14:backgroundMark x1="7424" y1="71560" x2="5240" y2="63303"/>
                            <a14:backgroundMark x1="6550" y1="70183" x2="5240" y2="6972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67830" y="-12154"/>
                <a:ext cx="1396105" cy="1329043"/>
              </a:xfrm>
              <a:prstGeom prst="rect">
                <a:avLst/>
              </a:prstGeom>
            </p:spPr>
          </p:pic>
        </p:grpSp>
        <p:sp>
          <p:nvSpPr>
            <p:cNvPr id="177" name="Text Box 13">
              <a:extLst>
                <a:ext uri="{FF2B5EF4-FFF2-40B4-BE49-F238E27FC236}">
                  <a16:creationId xmlns:a16="http://schemas.microsoft.com/office/drawing/2014/main" id="{DFE0F7F1-A67E-F5B9-7461-A566685D3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798" y="1233075"/>
              <a:ext cx="27152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8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BABAA975-E3F2-F1C2-68B3-561948E20A55}"/>
              </a:ext>
            </a:extLst>
          </p:cNvPr>
          <p:cNvGrpSpPr/>
          <p:nvPr/>
        </p:nvGrpSpPr>
        <p:grpSpPr>
          <a:xfrm>
            <a:off x="6502702" y="4247762"/>
            <a:ext cx="885542" cy="978990"/>
            <a:chOff x="6488041" y="4233368"/>
            <a:chExt cx="885542" cy="978990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580064CE-15C8-A466-012A-55F330B4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488041" y="4399880"/>
              <a:ext cx="885542" cy="812478"/>
            </a:xfrm>
            <a:prstGeom prst="rect">
              <a:avLst/>
            </a:prstGeom>
          </p:spPr>
        </p:pic>
        <p:sp>
          <p:nvSpPr>
            <p:cNvPr id="178" name="Text Box 13">
              <a:extLst>
                <a:ext uri="{FF2B5EF4-FFF2-40B4-BE49-F238E27FC236}">
                  <a16:creationId xmlns:a16="http://schemas.microsoft.com/office/drawing/2014/main" id="{CCB51E56-DA9C-E01C-32E2-09DD9ED64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4070" y="4233368"/>
              <a:ext cx="49371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11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58810CED-2F8C-8326-70CD-2305C9A2389E}"/>
              </a:ext>
            </a:extLst>
          </p:cNvPr>
          <p:cNvGrpSpPr/>
          <p:nvPr/>
        </p:nvGrpSpPr>
        <p:grpSpPr>
          <a:xfrm>
            <a:off x="6040718" y="1553276"/>
            <a:ext cx="772345" cy="1844674"/>
            <a:chOff x="5882790" y="1826909"/>
            <a:chExt cx="772345" cy="184467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65D8FF30-4081-293D-692E-83FC5F8EB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1853696">
              <a:off x="5882790" y="2113257"/>
              <a:ext cx="772345" cy="1558326"/>
            </a:xfrm>
            <a:prstGeom prst="rect">
              <a:avLst/>
            </a:prstGeom>
          </p:spPr>
        </p:pic>
        <p:sp>
          <p:nvSpPr>
            <p:cNvPr id="179" name="Text Box 13">
              <a:extLst>
                <a:ext uri="{FF2B5EF4-FFF2-40B4-BE49-F238E27FC236}">
                  <a16:creationId xmlns:a16="http://schemas.microsoft.com/office/drawing/2014/main" id="{C1DFB112-8444-044F-248F-D1D6EE053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8870" y="1826909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10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48EEE925-8EB2-DA47-6C46-DAFD55A87F03}"/>
              </a:ext>
            </a:extLst>
          </p:cNvPr>
          <p:cNvGrpSpPr/>
          <p:nvPr/>
        </p:nvGrpSpPr>
        <p:grpSpPr>
          <a:xfrm>
            <a:off x="6781264" y="4967200"/>
            <a:ext cx="997040" cy="1071442"/>
            <a:chOff x="6729333" y="5046785"/>
            <a:chExt cx="997040" cy="1071442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31A17D78-2E7C-D838-9F0D-0A19BA952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729333" y="5272713"/>
              <a:ext cx="997040" cy="845514"/>
            </a:xfrm>
            <a:prstGeom prst="rect">
              <a:avLst/>
            </a:prstGeom>
          </p:spPr>
        </p:pic>
        <p:sp>
          <p:nvSpPr>
            <p:cNvPr id="180" name="Text Box 13">
              <a:extLst>
                <a:ext uri="{FF2B5EF4-FFF2-40B4-BE49-F238E27FC236}">
                  <a16:creationId xmlns:a16="http://schemas.microsoft.com/office/drawing/2014/main" id="{11E728A8-9D0E-226F-71E8-402161601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313" y="5046785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12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EF16FB1-2C59-A655-B6C1-B82FA4C0D948}"/>
              </a:ext>
            </a:extLst>
          </p:cNvPr>
          <p:cNvGrpSpPr/>
          <p:nvPr/>
        </p:nvGrpSpPr>
        <p:grpSpPr>
          <a:xfrm>
            <a:off x="7076441" y="1037048"/>
            <a:ext cx="1226250" cy="1594509"/>
            <a:chOff x="7234087" y="1118253"/>
            <a:chExt cx="1226250" cy="1594509"/>
          </a:xfrm>
        </p:grpSpPr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D6D57B9E-A60B-3403-1FCD-923F4F8BE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362633" y="1118253"/>
              <a:ext cx="1097704" cy="1594509"/>
            </a:xfrm>
            <a:prstGeom prst="rect">
              <a:avLst/>
            </a:prstGeom>
          </p:spPr>
        </p:pic>
        <p:sp>
          <p:nvSpPr>
            <p:cNvPr id="181" name="Text Box 13">
              <a:extLst>
                <a:ext uri="{FF2B5EF4-FFF2-40B4-BE49-F238E27FC236}">
                  <a16:creationId xmlns:a16="http://schemas.microsoft.com/office/drawing/2014/main" id="{915150CE-C541-11C9-0444-DFDD6E7FB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4087" y="1502568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ru-RU" altLang="ru-RU" sz="1400" b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13</a:t>
              </a:r>
              <a:endParaRPr lang="en-US" altLang="ru-RU" sz="1400" b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90C69163-3F4F-4126-4782-786B872BCD5A}"/>
              </a:ext>
            </a:extLst>
          </p:cNvPr>
          <p:cNvGrpSpPr/>
          <p:nvPr/>
        </p:nvGrpSpPr>
        <p:grpSpPr>
          <a:xfrm>
            <a:off x="8273028" y="751361"/>
            <a:ext cx="716472" cy="2142424"/>
            <a:chOff x="8228779" y="774010"/>
            <a:chExt cx="716472" cy="214242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E4F60B0-819F-0799-9EF3-D0DC5EF3B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2186" b="97541" l="5797" r="97101">
                          <a14:foregroundMark x1="51449" y1="2186" x2="52899" y2="12295"/>
                          <a14:foregroundMark x1="46377" y1="8470" x2="43478" y2="14754"/>
                          <a14:foregroundMark x1="10870" y1="88525" x2="63043" y2="92896"/>
                          <a14:foregroundMark x1="63043" y1="92896" x2="73188" y2="89617"/>
                          <a14:foregroundMark x1="30435" y1="96448" x2="62319" y2="97541"/>
                          <a14:foregroundMark x1="62319" y1="97541" x2="64493" y2="97541"/>
                          <a14:foregroundMark x1="97826" y1="82787" x2="97826" y2="87978"/>
                          <a14:foregroundMark x1="5797" y1="84153" x2="5797" y2="904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779" y="1016225"/>
              <a:ext cx="716472" cy="1900209"/>
            </a:xfrm>
            <a:prstGeom prst="rect">
              <a:avLst/>
            </a:prstGeom>
          </p:spPr>
        </p:pic>
        <p:sp>
          <p:nvSpPr>
            <p:cNvPr id="182" name="Text Box 13">
              <a:extLst>
                <a:ext uri="{FF2B5EF4-FFF2-40B4-BE49-F238E27FC236}">
                  <a16:creationId xmlns:a16="http://schemas.microsoft.com/office/drawing/2014/main" id="{3F098E64-D243-A35E-560C-BF1B228ED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7067" y="774010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ru-RU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hy-AM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id="{164B5AC1-3C56-45AC-329F-00ADDBD022A6}"/>
              </a:ext>
            </a:extLst>
          </p:cNvPr>
          <p:cNvGrpSpPr/>
          <p:nvPr/>
        </p:nvGrpSpPr>
        <p:grpSpPr>
          <a:xfrm rot="605345">
            <a:off x="7799254" y="5649892"/>
            <a:ext cx="1934297" cy="964447"/>
            <a:chOff x="7799254" y="5649892"/>
            <a:chExt cx="1934297" cy="964447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AA7E88D1-3B89-3BA9-BD8C-C25392DB9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9091" b="92885" l="2344" r="99219">
                          <a14:foregroundMark x1="5469" y1="24901" x2="6250" y2="63636"/>
                          <a14:foregroundMark x1="6250" y1="63636" x2="6250" y2="64427"/>
                          <a14:foregroundMark x1="3320" y1="18972" x2="2539" y2="38735"/>
                          <a14:foregroundMark x1="80469" y1="11462" x2="99219" y2="9881"/>
                          <a14:foregroundMark x1="99219" y1="9881" x2="83789" y2="9091"/>
                          <a14:foregroundMark x1="3906" y1="92885" x2="42969" y2="8972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95891">
              <a:off x="7799254" y="5658525"/>
              <a:ext cx="1934297" cy="955814"/>
            </a:xfrm>
            <a:prstGeom prst="rect">
              <a:avLst/>
            </a:prstGeom>
          </p:spPr>
        </p:pic>
        <p:sp>
          <p:nvSpPr>
            <p:cNvPr id="183" name="Text Box 13">
              <a:extLst>
                <a:ext uri="{FF2B5EF4-FFF2-40B4-BE49-F238E27FC236}">
                  <a16:creationId xmlns:a16="http://schemas.microsoft.com/office/drawing/2014/main" id="{264B8E84-FD18-3884-8C53-0D7591A66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32729">
              <a:off x="7992251" y="5649892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y-AM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15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F7F92153-66E6-F06E-D352-2828DFB07264}"/>
              </a:ext>
            </a:extLst>
          </p:cNvPr>
          <p:cNvGrpSpPr/>
          <p:nvPr/>
        </p:nvGrpSpPr>
        <p:grpSpPr>
          <a:xfrm>
            <a:off x="8731266" y="540678"/>
            <a:ext cx="851118" cy="1575163"/>
            <a:chOff x="8688222" y="576483"/>
            <a:chExt cx="851118" cy="1575163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C756E467-7BFC-6749-66DB-99D36BE96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10000" b="90000" l="10000" r="90000">
                          <a14:foregroundMark x1="32051" y1="76786" x2="31026" y2="84643"/>
                          <a14:foregroundMark x1="15897" y1="49643" x2="24103" y2="53214"/>
                          <a14:foregroundMark x1="24103" y1="53214" x2="25128" y2="53214"/>
                          <a14:foregroundMark x1="21538" y1="52143" x2="20000" y2="48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4" t="12809" r="6081" b="10717"/>
            <a:stretch/>
          </p:blipFill>
          <p:spPr>
            <a:xfrm rot="17559892">
              <a:off x="8464445" y="1076751"/>
              <a:ext cx="1298672" cy="851118"/>
            </a:xfrm>
            <a:prstGeom prst="rect">
              <a:avLst/>
            </a:prstGeom>
          </p:spPr>
        </p:pic>
        <p:sp>
          <p:nvSpPr>
            <p:cNvPr id="184" name="Text Box 13">
              <a:extLst>
                <a:ext uri="{FF2B5EF4-FFF2-40B4-BE49-F238E27FC236}">
                  <a16:creationId xmlns:a16="http://schemas.microsoft.com/office/drawing/2014/main" id="{17C85F7C-0F32-589B-7B1A-7D92BCE6F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5992" y="576483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y-AM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16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CB9FD852-4AF8-675E-10DE-A633B8ACE893}"/>
              </a:ext>
            </a:extLst>
          </p:cNvPr>
          <p:cNvGrpSpPr/>
          <p:nvPr/>
        </p:nvGrpSpPr>
        <p:grpSpPr>
          <a:xfrm>
            <a:off x="9550929" y="4451523"/>
            <a:ext cx="1291136" cy="1573546"/>
            <a:chOff x="9691922" y="4520251"/>
            <a:chExt cx="1291136" cy="1573546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9123F637-5F9B-34C5-0FC5-27FCBE049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4883" b="96094" l="2148" r="95508">
                          <a14:foregroundMark x1="6641" y1="6250" x2="31445" y2="63672"/>
                          <a14:foregroundMark x1="4688" y1="5078" x2="29883" y2="1563"/>
                          <a14:foregroundMark x1="29883" y1="1563" x2="50000" y2="5469"/>
                          <a14:foregroundMark x1="50000" y1="5469" x2="54297" y2="5273"/>
                          <a14:foregroundMark x1="90039" y1="20508" x2="95508" y2="29297"/>
                          <a14:foregroundMark x1="95508" y1="29297" x2="92773" y2="41602"/>
                          <a14:foregroundMark x1="87891" y1="51953" x2="81250" y2="67969"/>
                          <a14:foregroundMark x1="90234" y1="46875" x2="82813" y2="65234"/>
                          <a14:foregroundMark x1="82813" y1="65234" x2="82617" y2="65430"/>
                          <a14:foregroundMark x1="85938" y1="61523" x2="83594" y2="67188"/>
                          <a14:foregroundMark x1="65625" y1="92578" x2="70313" y2="91016"/>
                          <a14:foregroundMark x1="42188" y1="96484" x2="48438" y2="94336"/>
                          <a14:foregroundMark x1="4102" y1="24414" x2="14844" y2="26172"/>
                          <a14:foregroundMark x1="7422" y1="19922" x2="15625" y2="87109"/>
                          <a14:foregroundMark x1="15625" y1="87109" x2="13477" y2="78711"/>
                          <a14:foregroundMark x1="13477" y1="78711" x2="13672" y2="79102"/>
                          <a14:foregroundMark x1="8203" y1="75000" x2="18359" y2="75195"/>
                          <a14:foregroundMark x1="18359" y1="75195" x2="8984" y2="75000"/>
                          <a14:foregroundMark x1="8984" y1="75000" x2="10352" y2="57227"/>
                          <a14:foregroundMark x1="10352" y1="57227" x2="19336" y2="66602"/>
                          <a14:foregroundMark x1="19336" y1="66602" x2="19922" y2="69727"/>
                          <a14:foregroundMark x1="22656" y1="83398" x2="22852" y2="58984"/>
                          <a14:foregroundMark x1="22852" y1="58984" x2="19922" y2="47266"/>
                          <a14:foregroundMark x1="22461" y1="21484" x2="27148" y2="11133"/>
                          <a14:foregroundMark x1="27148" y1="11133" x2="27344" y2="20508"/>
                          <a14:foregroundMark x1="27344" y1="20508" x2="23438" y2="21484"/>
                          <a14:foregroundMark x1="11914" y1="6641" x2="25586" y2="13086"/>
                          <a14:foregroundMark x1="25586" y1="13086" x2="31445" y2="19727"/>
                          <a14:foregroundMark x1="31445" y1="19727" x2="31445" y2="19727"/>
                          <a14:foregroundMark x1="2148" y1="13086" x2="7031" y2="1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47639">
              <a:off x="9691922" y="4802661"/>
              <a:ext cx="1291136" cy="1291136"/>
            </a:xfrm>
            <a:prstGeom prst="rect">
              <a:avLst/>
            </a:prstGeom>
          </p:spPr>
        </p:pic>
        <p:sp>
          <p:nvSpPr>
            <p:cNvPr id="185" name="Text Box 13">
              <a:extLst>
                <a:ext uri="{FF2B5EF4-FFF2-40B4-BE49-F238E27FC236}">
                  <a16:creationId xmlns:a16="http://schemas.microsoft.com/office/drawing/2014/main" id="{D3BC7E45-1394-CF73-AA5D-5347EF9B2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7458" y="4520251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y-AM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17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F420E873-3968-A499-FB87-7CD383E57680}"/>
              </a:ext>
            </a:extLst>
          </p:cNvPr>
          <p:cNvGrpSpPr/>
          <p:nvPr/>
        </p:nvGrpSpPr>
        <p:grpSpPr>
          <a:xfrm rot="1470909">
            <a:off x="9833213" y="1213393"/>
            <a:ext cx="1114278" cy="2246719"/>
            <a:chOff x="9966972" y="1085447"/>
            <a:chExt cx="1114278" cy="224671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D2A66D24-2193-EE49-8A49-9A0786227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69060">
              <a:off x="9585778" y="1836694"/>
              <a:ext cx="2246719" cy="744225"/>
            </a:xfrm>
            <a:prstGeom prst="rect">
              <a:avLst/>
            </a:prstGeom>
          </p:spPr>
        </p:pic>
        <p:sp>
          <p:nvSpPr>
            <p:cNvPr id="186" name="Text Box 13">
              <a:extLst>
                <a:ext uri="{FF2B5EF4-FFF2-40B4-BE49-F238E27FC236}">
                  <a16:creationId xmlns:a16="http://schemas.microsoft.com/office/drawing/2014/main" id="{854B9DAA-F08A-09ED-0ED1-35F805AC5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29091">
              <a:off x="9966972" y="1155027"/>
              <a:ext cx="361294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y-AM" alt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18</a:t>
              </a:r>
              <a:endPara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 Box 36">
            <a:extLst>
              <a:ext uri="{FF2B5EF4-FFF2-40B4-BE49-F238E27FC236}">
                <a16:creationId xmlns:a16="http://schemas.microsoft.com/office/drawing/2014/main" id="{68B8D06D-1DBE-ABB4-1EAF-8A5C9C50E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602" y="3143489"/>
            <a:ext cx="5302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՞</a:t>
            </a:r>
            <a:endParaRPr lang="en-US" altLang="ru-RU" sz="6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00"/>
                            </p:stCondLst>
                            <p:childTnLst>
                              <p:par>
                                <p:cTn id="3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500"/>
                            </p:stCondLst>
                            <p:childTnLst>
                              <p:par>
                                <p:cTn id="3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00"/>
                            </p:stCondLst>
                            <p:childTnLst>
                              <p:par>
                                <p:cTn id="3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500"/>
                            </p:stCondLst>
                            <p:childTnLst>
                              <p:par>
                                <p:cTn id="3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500"/>
                            </p:stCondLst>
                            <p:childTnLst>
                              <p:par>
                                <p:cTn id="4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000"/>
                            </p:stCondLst>
                            <p:childTnLst>
                              <p:par>
                                <p:cTn id="4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00"/>
                            </p:stCondLst>
                            <p:childTnLst>
                              <p:par>
                                <p:cTn id="4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500"/>
                            </p:stCondLst>
                            <p:childTnLst>
                              <p:par>
                                <p:cTn id="4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000"/>
                            </p:stCondLst>
                            <p:childTnLst>
                              <p:par>
                                <p:cTn id="4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500"/>
                            </p:stCondLst>
                            <p:childTnLst>
                              <p:par>
                                <p:cTn id="4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"/>
                            </p:stCondLst>
                            <p:childTnLst>
                              <p:par>
                                <p:cTn id="4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00"/>
                            </p:stCondLst>
                            <p:childTnLst>
                              <p:par>
                                <p:cTn id="4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2000"/>
                            </p:stCondLst>
                            <p:childTnLst>
                              <p:par>
                                <p:cTn id="4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00"/>
                            </p:stCondLst>
                            <p:childTnLst>
                              <p:par>
                                <p:cTn id="50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5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1"/>
      <p:bldP spid="11" grpId="2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6" grpId="0"/>
      <p:bldP spid="87" grpId="0"/>
      <p:bldP spid="88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102" grpId="0"/>
      <p:bldP spid="104" grpId="0"/>
      <p:bldP spid="105" grpId="0"/>
      <p:bldP spid="107" grpId="0"/>
      <p:bldP spid="109" grpId="0"/>
      <p:bldP spid="16" grpId="0"/>
      <p:bldP spid="16" grpId="1"/>
      <p:bldP spid="17" grpId="0"/>
      <p:bldP spid="17" grpId="1"/>
      <p:bldP spid="31" grpId="0"/>
      <p:bldP spid="32" grpId="0"/>
      <p:bldP spid="71" grpId="0"/>
      <p:bldP spid="99" grpId="0"/>
      <p:bldP spid="70" grpId="0"/>
      <p:bldP spid="36" grpId="0"/>
      <p:bldP spid="38" grpId="0"/>
      <p:bldP spid="82" grpId="0"/>
      <p:bldP spid="83" grpId="0"/>
      <p:bldP spid="103" grpId="0"/>
      <p:bldP spid="101" grpId="0"/>
      <p:bldP spid="74" grpId="0"/>
      <p:bldP spid="108" grpId="0"/>
      <p:bldP spid="92" grpId="0"/>
      <p:bldP spid="106" grpId="0"/>
      <p:bldP spid="89" grpId="0"/>
      <p:bldP spid="85" grpId="0"/>
      <p:bldP spid="84" grpId="0"/>
      <p:bldP spid="43" grpId="0"/>
      <p:bldP spid="72" grpId="0"/>
      <p:bldP spid="98" grpId="0"/>
      <p:bldP spid="100" grpId="0"/>
      <p:bldP spid="167" grpId="0"/>
      <p:bldP spid="3" grpId="0"/>
      <p:bldP spid="3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7564EB9-ADCD-700B-6207-7B5F6CF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F5BFD906-B883-7F86-A901-9840E953DF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F8E4D-D0F6-DEA5-07BF-9347B01826DA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151</Words>
  <Application>Microsoft Office PowerPoint</Application>
  <PresentationFormat>Широкоэкранный</PresentationFormat>
  <Paragraphs>142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Sylfaen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Аршалуйс Еремян</dc:creator>
  <cp:lastModifiedBy>User</cp:lastModifiedBy>
  <cp:revision>32</cp:revision>
  <cp:lastPrinted>2025-02-05T20:57:19Z</cp:lastPrinted>
  <dcterms:created xsi:type="dcterms:W3CDTF">2023-06-14T16:32:11Z</dcterms:created>
  <dcterms:modified xsi:type="dcterms:W3CDTF">2025-06-12T11:25:57Z</dcterms:modified>
</cp:coreProperties>
</file>