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45" r:id="rId2"/>
    <p:sldId id="42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BF8C73"/>
    <a:srgbClr val="FF66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DD29A-72F6-44AA-A8B4-A597959A3093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8B955-EB2F-4D40-99E0-8582C02DF5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065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7C5F99-A522-C781-82FE-338237EF02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0F94F3D-C502-2B24-DB0A-0C3E24AC17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6E6A4D05-B33D-918F-6189-C7413D917C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377070D-427E-35D9-92AF-9022EB45EA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48B955-EB2F-4D40-99E0-8582C02DF55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15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>
            <a:extLst>
              <a:ext uri="{FF2B5EF4-FFF2-40B4-BE49-F238E27FC236}">
                <a16:creationId xmlns:a16="http://schemas.microsoft.com/office/drawing/2014/main" id="{0EEBB1EC-29F3-5F4F-7CE6-8D3DCE7D36A3}"/>
              </a:ext>
            </a:extLst>
          </p:cNvPr>
          <p:cNvGrpSpPr>
            <a:grpSpLocks/>
          </p:cNvGrpSpPr>
          <p:nvPr/>
        </p:nvGrpSpPr>
        <p:grpSpPr bwMode="auto">
          <a:xfrm>
            <a:off x="5780088" y="1169988"/>
            <a:ext cx="6419850" cy="4994275"/>
            <a:chOff x="4334933" y="1169931"/>
            <a:chExt cx="4814835" cy="4993802"/>
          </a:xfrm>
        </p:grpSpPr>
        <p:cxnSp>
          <p:nvCxnSpPr>
            <p:cNvPr id="5" name="Straight Connector 16">
              <a:extLst>
                <a:ext uri="{FF2B5EF4-FFF2-40B4-BE49-F238E27FC236}">
                  <a16:creationId xmlns:a16="http://schemas.microsoft.com/office/drawing/2014/main" id="{F31A9787-B405-7193-2F04-B05EA3235DE3}"/>
                </a:ext>
              </a:extLst>
            </p:cNvPr>
            <p:cNvCxnSpPr/>
            <p:nvPr/>
          </p:nvCxnSpPr>
          <p:spPr>
            <a:xfrm flipH="1">
              <a:off x="6010124" y="1169931"/>
              <a:ext cx="3133691" cy="313501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8">
              <a:extLst>
                <a:ext uri="{FF2B5EF4-FFF2-40B4-BE49-F238E27FC236}">
                  <a16:creationId xmlns:a16="http://schemas.microsoft.com/office/drawing/2014/main" id="{1F0D4859-C9BE-3558-FF55-548081ED59E6}"/>
                </a:ext>
              </a:extLst>
            </p:cNvPr>
            <p:cNvCxnSpPr/>
            <p:nvPr/>
          </p:nvCxnSpPr>
          <p:spPr>
            <a:xfrm flipH="1">
              <a:off x="4334933" y="1349301"/>
              <a:ext cx="4814835" cy="48144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20">
              <a:extLst>
                <a:ext uri="{FF2B5EF4-FFF2-40B4-BE49-F238E27FC236}">
                  <a16:creationId xmlns:a16="http://schemas.microsoft.com/office/drawing/2014/main" id="{36B19CFA-BB88-988A-7486-245EE97172CB}"/>
                </a:ext>
              </a:extLst>
            </p:cNvPr>
            <p:cNvCxnSpPr/>
            <p:nvPr/>
          </p:nvCxnSpPr>
          <p:spPr>
            <a:xfrm flipH="1">
              <a:off x="5225511" y="1469940"/>
              <a:ext cx="3912351" cy="391123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21">
              <a:extLst>
                <a:ext uri="{FF2B5EF4-FFF2-40B4-BE49-F238E27FC236}">
                  <a16:creationId xmlns:a16="http://schemas.microsoft.com/office/drawing/2014/main" id="{8A4FFA3B-2AA5-01DB-FC6B-82889B4439C4}"/>
                </a:ext>
              </a:extLst>
            </p:cNvPr>
            <p:cNvCxnSpPr/>
            <p:nvPr/>
          </p:nvCxnSpPr>
          <p:spPr>
            <a:xfrm flipH="1">
              <a:off x="5305281" y="1308030"/>
              <a:ext cx="3838533" cy="38397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22">
              <a:extLst>
                <a:ext uri="{FF2B5EF4-FFF2-40B4-BE49-F238E27FC236}">
                  <a16:creationId xmlns:a16="http://schemas.microsoft.com/office/drawing/2014/main" id="{D5B7C436-2E1A-61A6-F973-0E5CCC9ECB89}"/>
                </a:ext>
              </a:extLst>
            </p:cNvPr>
            <p:cNvCxnSpPr/>
            <p:nvPr/>
          </p:nvCxnSpPr>
          <p:spPr>
            <a:xfrm flipH="1">
              <a:off x="5706518" y="1769949"/>
              <a:ext cx="3431344" cy="343026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533403"/>
            <a:ext cx="8206284" cy="3124201"/>
          </a:xfrm>
        </p:spPr>
        <p:txBody>
          <a:bodyPr anchor="b"/>
          <a:lstStyle>
            <a:lvl1pPr algn="l">
              <a:defRPr sz="4062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200" y="3843868"/>
            <a:ext cx="6605666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1846">
                <a:solidFill>
                  <a:schemeClr val="bg2">
                    <a:lumMod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06C343D-085C-92A9-3737-8C9122C3D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AC887-74BF-46F6-B92D-BBB879A2064A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B353AE5-F399-4727-B32B-C8D2A80BD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E768B3F-76EB-A954-4D0C-D5570AFED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A809D-E69D-4361-8C70-B5C1EF1FF4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088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2" y="4495800"/>
            <a:ext cx="8739823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11200" y="533400"/>
            <a:ext cx="107696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477"/>
            </a:lvl1pPr>
            <a:lvl2pPr marL="422041" indent="0">
              <a:buNone/>
              <a:defRPr sz="1477"/>
            </a:lvl2pPr>
            <a:lvl3pPr marL="844083" indent="0">
              <a:buNone/>
              <a:defRPr sz="1477"/>
            </a:lvl3pPr>
            <a:lvl4pPr marL="1266124" indent="0">
              <a:buNone/>
              <a:defRPr sz="1477"/>
            </a:lvl4pPr>
            <a:lvl5pPr marL="1688165" indent="0">
              <a:buNone/>
              <a:defRPr sz="1477"/>
            </a:lvl5pPr>
            <a:lvl6pPr marL="2110207" indent="0">
              <a:buNone/>
              <a:defRPr sz="1477"/>
            </a:lvl6pPr>
            <a:lvl7pPr marL="2532248" indent="0">
              <a:buNone/>
              <a:defRPr sz="1477"/>
            </a:lvl7pPr>
            <a:lvl8pPr marL="2954289" indent="0">
              <a:buNone/>
              <a:defRPr sz="1477"/>
            </a:lvl8pPr>
            <a:lvl9pPr marL="3376331" indent="0">
              <a:buNone/>
              <a:defRPr sz="1477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16003" y="3843867"/>
            <a:ext cx="9708443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477"/>
            </a:lvl1pPr>
            <a:lvl2pPr marL="422041" indent="0">
              <a:buFontTx/>
              <a:buNone/>
              <a:defRPr/>
            </a:lvl2pPr>
            <a:lvl3pPr marL="844083" indent="0">
              <a:buFontTx/>
              <a:buNone/>
              <a:defRPr/>
            </a:lvl3pPr>
            <a:lvl4pPr marL="1266124" indent="0">
              <a:buFontTx/>
              <a:buNone/>
              <a:defRPr/>
            </a:lvl4pPr>
            <a:lvl5pPr marL="168816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DC376B1-4DC9-8841-6FCB-E02A83A9DE0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513C2-C674-4F37-8DCF-2080718DAC19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B6987C6-185A-C467-8861-5DA319D1163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E314D55-B23D-0177-EE40-DC4E1753A63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47E31-6D2F-47B6-BD56-CD33EBF498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28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533400"/>
            <a:ext cx="10769600" cy="2895600"/>
          </a:xfrm>
        </p:spPr>
        <p:txBody>
          <a:bodyPr/>
          <a:lstStyle>
            <a:lvl1pPr algn="l">
              <a:defRPr sz="2585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2" y="4114800"/>
            <a:ext cx="8511403" cy="1905000"/>
          </a:xfrm>
        </p:spPr>
        <p:txBody>
          <a:bodyPr>
            <a:normAutofit/>
          </a:bodyPr>
          <a:lstStyle>
            <a:lvl1pPr marL="0" indent="0" algn="l">
              <a:buNone/>
              <a:defRPr sz="1662">
                <a:solidFill>
                  <a:schemeClr val="bg2">
                    <a:lumMod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85F42-4034-12E4-C431-ABD55603E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1D832-0A9E-49BD-A2AF-920FF1E4E3BD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93AE3-63CB-D56F-9031-5211E941B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1D66F-31F6-FB1F-F575-E454C525A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3AB1-B068-4DF1-B957-3E9343E37C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9677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2">
            <a:extLst>
              <a:ext uri="{FF2B5EF4-FFF2-40B4-BE49-F238E27FC236}">
                <a16:creationId xmlns:a16="http://schemas.microsoft.com/office/drawing/2014/main" id="{7D804EB8-B8F7-2ECB-728E-271B46C0F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11200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ru-RU" sz="7385">
                <a:latin typeface="+mn-lt"/>
              </a:rPr>
              <a:t>“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:a16="http://schemas.microsoft.com/office/drawing/2014/main" id="{DEFB406C-5967-CFA3-F60E-3D3D24143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1600" y="2768600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ru-RU" sz="7385"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711" y="533400"/>
            <a:ext cx="9146383" cy="2895600"/>
          </a:xfrm>
        </p:spPr>
        <p:txBody>
          <a:bodyPr/>
          <a:lstStyle>
            <a:lvl1pPr algn="l">
              <a:defRPr sz="2585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22402" y="3429000"/>
            <a:ext cx="8536623" cy="4826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22041" indent="0">
              <a:buFontTx/>
              <a:buNone/>
              <a:defRPr/>
            </a:lvl2pPr>
            <a:lvl3pPr marL="844083" indent="0">
              <a:buFontTx/>
              <a:buNone/>
              <a:defRPr/>
            </a:lvl3pPr>
            <a:lvl4pPr marL="1266124" indent="0">
              <a:buFontTx/>
              <a:buNone/>
              <a:defRPr/>
            </a:lvl4pPr>
            <a:lvl5pPr marL="168816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3" y="4301070"/>
            <a:ext cx="8509814" cy="1718730"/>
          </a:xfrm>
        </p:spPr>
        <p:txBody>
          <a:bodyPr>
            <a:normAutofit/>
          </a:bodyPr>
          <a:lstStyle>
            <a:lvl1pPr marL="0" indent="0" algn="l">
              <a:buNone/>
              <a:defRPr sz="1846">
                <a:solidFill>
                  <a:schemeClr val="bg2">
                    <a:lumMod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70EE6B8-4BDA-89C2-D57D-6FFE96416F0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D7F76-873D-429A-AAC7-4778C297D7C8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90666B5-856C-01ED-D066-7AA4C6EA23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9474994-32BF-9515-E1C5-12C5908548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65B95-D107-42D9-8ABC-11737C2FAB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3623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3" y="3429000"/>
            <a:ext cx="8509814" cy="1697400"/>
          </a:xfrm>
        </p:spPr>
        <p:txBody>
          <a:bodyPr anchor="b"/>
          <a:lstStyle>
            <a:lvl1pPr algn="l">
              <a:defRPr sz="2585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2" y="5132984"/>
            <a:ext cx="8511403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662">
                <a:solidFill>
                  <a:schemeClr val="bg2">
                    <a:lumMod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343F5-6E6A-1E2D-553E-FD9DF6F23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12375-FB7B-4D59-99DF-42291652BD18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F99AD-9C20-35C8-89E2-E517C1B7F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FF33F-7405-A27D-CE44-CC32431ED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0D055-8E6B-4CF9-9CAA-94F785D717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8808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2">
            <a:extLst>
              <a:ext uri="{FF2B5EF4-FFF2-40B4-BE49-F238E27FC236}">
                <a16:creationId xmlns:a16="http://schemas.microsoft.com/office/drawing/2014/main" id="{9C435A18-A7A3-F09E-D680-A00514D98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11200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ru-RU" sz="7385">
                <a:latin typeface="+mn-lt"/>
              </a:rPr>
              <a:t>“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:a16="http://schemas.microsoft.com/office/drawing/2014/main" id="{7C416EC7-4A26-3593-300E-06EEFC82C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1600" y="2768600"/>
            <a:ext cx="6096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ru-RU" sz="7385"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714" y="533400"/>
            <a:ext cx="9146382" cy="2895600"/>
          </a:xfrm>
        </p:spPr>
        <p:txBody>
          <a:bodyPr/>
          <a:lstStyle>
            <a:lvl1pPr algn="l">
              <a:defRPr sz="2585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1203" y="3886200"/>
            <a:ext cx="8509814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1846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1" y="4953000"/>
            <a:ext cx="8509813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662">
                <a:solidFill>
                  <a:schemeClr val="bg2">
                    <a:lumMod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7BB61F5-7C07-B022-54CE-B514FEF09D0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CFDB7-F6C4-4FE7-8C33-FA67A82FBA4C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F6B444D-EEE7-BECD-EEA3-6EFE2D69F1A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6D283CE-3837-FE82-942C-C8B9DCF3EB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46918-221E-45AA-B4FF-B1F2D95DE69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9297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533400"/>
            <a:ext cx="10034210" cy="2895600"/>
          </a:xfrm>
        </p:spPr>
        <p:txBody>
          <a:bodyPr/>
          <a:lstStyle>
            <a:lvl1pPr>
              <a:defRPr lang="en-US" sz="2585" b="0" dirty="0"/>
            </a:lvl1pPr>
          </a:lstStyle>
          <a:p>
            <a:pPr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1203" y="3928534"/>
            <a:ext cx="8509814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1846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1" y="4766739"/>
            <a:ext cx="8509813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662">
                <a:solidFill>
                  <a:schemeClr val="bg2">
                    <a:lumMod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E1BFF-09C8-EE53-CAA6-61C030F1430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C2C9D-9DBC-4ED8-93B1-9E575584424D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13F22-0EA0-C50C-5FE6-A7A2CFFD44B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8B98B-F9BE-ECE8-E51C-F2535DB1969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4891D-D968-4941-AFCB-DF418F8B7B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3081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2" y="4495800"/>
            <a:ext cx="8739823" cy="1524000"/>
          </a:xfrm>
        </p:spPr>
        <p:txBody>
          <a:bodyPr/>
          <a:lstStyle>
            <a:lvl1pPr algn="l">
              <a:defRPr sz="258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2" y="533401"/>
            <a:ext cx="8739823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8C197-D57F-85BB-EB7B-BE6EDE381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9F463-C31C-44A2-93E5-0BE2F12FA4ED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F74F9-08A3-DB6C-FFF9-EDE8B8D7F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AD9A5-AB01-2E97-EB4C-C335C63BA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BD0B8-F466-4E70-B7C9-01A21E2327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3466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5207" y="533400"/>
            <a:ext cx="2725593" cy="4419600"/>
          </a:xfrm>
        </p:spPr>
        <p:txBody>
          <a:bodyPr vert="eaVert"/>
          <a:lstStyle>
            <a:lvl1pPr>
              <a:defRPr sz="258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1" y="533400"/>
            <a:ext cx="7800016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CEDA10-653D-BE9B-44F2-D513A7415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F95BB-287D-43E0-8EA3-65079BEAB280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5EB66-EB4C-1485-B9CA-48F5CE8A7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2E5EF-E4DF-4A19-C881-05DC687D7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FFBAD-B860-48C3-B38E-492BB99D11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4680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2" y="4495800"/>
            <a:ext cx="8739823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2" y="533400"/>
            <a:ext cx="8739823" cy="376767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86A78-1328-8464-1EA0-27778940C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46C3C-7AB7-4DD9-85D4-B5B4D67DAB97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DAD22-94FE-852E-8FF0-9D3082243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04C7B-DD7C-513D-0B88-993E67F6C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4F53F-5332-4226-ABE1-FE4CBB1888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3935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1" y="1981203"/>
            <a:ext cx="8536624" cy="2319867"/>
          </a:xfrm>
        </p:spPr>
        <p:txBody>
          <a:bodyPr anchor="b"/>
          <a:lstStyle>
            <a:lvl1pPr algn="l">
              <a:defRPr sz="2954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2" y="4487337"/>
            <a:ext cx="8536623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662">
                <a:solidFill>
                  <a:schemeClr val="bg2">
                    <a:lumMod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454BD-288A-FF12-934B-81137D212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8E2CF-6E2E-4D35-B1A2-E83FBE692C3D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D2583-2A8B-4F03-FCAF-D2DE62D59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9A2B9-ADC7-7C3B-004A-61BFB237B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F4EFF-D75F-45C1-BA09-656DE0E5CB7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843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2" y="4495800"/>
            <a:ext cx="8739823" cy="1524000"/>
          </a:xfrm>
        </p:spPr>
        <p:txBody>
          <a:bodyPr/>
          <a:lstStyle>
            <a:lvl1pPr>
              <a:defRPr sz="295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711203" y="533404"/>
            <a:ext cx="5266623" cy="37676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6216482" y="533400"/>
            <a:ext cx="5264318" cy="37592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3CE00F7-DCC3-4611-DD61-0855F15586A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76123-FB93-464E-A0B3-4E8AC2100010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B41AFF1-EF8F-50A7-9E7B-8BF915A75D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EBB89AB-356F-51EC-CE9B-67F1E0CF8C6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024D6-7FC1-4856-BBFD-6337A6A050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1184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2" y="4495800"/>
            <a:ext cx="8739823" cy="1524000"/>
          </a:xfrm>
        </p:spPr>
        <p:txBody>
          <a:bodyPr/>
          <a:lstStyle>
            <a:lvl1pPr>
              <a:defRPr sz="295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2" y="533400"/>
            <a:ext cx="4955822" cy="609600"/>
          </a:xfrm>
        </p:spPr>
        <p:txBody>
          <a:bodyPr anchor="b">
            <a:noAutofit/>
          </a:bodyPr>
          <a:lstStyle>
            <a:lvl1pPr marL="0" indent="0">
              <a:buNone/>
              <a:defRPr sz="2215" b="0" cap="all">
                <a:solidFill>
                  <a:schemeClr val="tx1"/>
                </a:solidFill>
              </a:defRPr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199" y="1143004"/>
            <a:ext cx="5260623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73355" y="566738"/>
            <a:ext cx="5018735" cy="576262"/>
          </a:xfrm>
        </p:spPr>
        <p:txBody>
          <a:bodyPr anchor="b">
            <a:noAutofit/>
          </a:bodyPr>
          <a:lstStyle>
            <a:lvl1pPr marL="0" indent="0">
              <a:buNone/>
              <a:defRPr sz="2215" b="0" cap="all">
                <a:solidFill>
                  <a:schemeClr val="tx1"/>
                </a:solidFill>
              </a:defRPr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6485" y="1143000"/>
            <a:ext cx="5275606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EB75883-D32E-E57D-450F-C2329B6B6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EFD08-E1DD-475E-86BC-F53928707600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69E8A2D-C285-32B4-006E-7E69421D9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F320357-1F77-A808-8634-4257D3586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47390-C901-434F-8148-3E850CA1F6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88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2" y="4495800"/>
            <a:ext cx="8739823" cy="1524000"/>
          </a:xfrm>
        </p:spPr>
        <p:txBody>
          <a:bodyPr/>
          <a:lstStyle>
            <a:lvl1pPr>
              <a:defRPr sz="295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E0EBA54-8C27-BC04-AB63-C80DCDE9A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10D53-32AA-4D91-872A-B33D5B19D5F4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72341FB-F52B-69FE-C08F-03E89745C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A4A1E10-EE62-80B3-9FA7-8659D6E32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EA8E8-D052-4F59-99EA-FF4AA322BE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1165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7EB11CB-AA36-5497-9D3C-8ECD9E53A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938D5-49BA-4E05-999C-6F41908EFD73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A4458FA-E1F4-CBF5-EB98-238C3F7B0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C0A4F6A-31AC-014E-3E3F-DD9DF4485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88094-CCBE-45C9-BD6D-61C659CFB4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769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890" y="533400"/>
            <a:ext cx="4267200" cy="1524000"/>
          </a:xfrm>
        </p:spPr>
        <p:txBody>
          <a:bodyPr anchor="b"/>
          <a:lstStyle>
            <a:lvl1pPr algn="l">
              <a:defRPr sz="1846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2" y="533400"/>
            <a:ext cx="5918340" cy="54864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4890" y="2209806"/>
            <a:ext cx="42672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477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ADDB67-5A5C-A05C-86D6-0944366C1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9A0DF-D004-4FBA-BFBA-2D0934B8BC8D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845F7C-51E1-6DCD-2811-DA6C8EFC1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2BDB9D-F14E-6782-1DE8-AA5E331C9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6D57-9FFF-4AB0-9944-257A39AFBF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0130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4400" y="1447800"/>
            <a:ext cx="4751010" cy="1143000"/>
          </a:xfrm>
        </p:spPr>
        <p:txBody>
          <a:bodyPr anchor="b"/>
          <a:lstStyle>
            <a:lvl1pPr algn="l">
              <a:defRPr sz="221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016002" y="914400"/>
            <a:ext cx="4374633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477"/>
            </a:lvl1pPr>
            <a:lvl2pPr marL="422041" indent="0">
              <a:buNone/>
              <a:defRPr sz="1477"/>
            </a:lvl2pPr>
            <a:lvl3pPr marL="844083" indent="0">
              <a:buNone/>
              <a:defRPr sz="1477"/>
            </a:lvl3pPr>
            <a:lvl4pPr marL="1266124" indent="0">
              <a:buNone/>
              <a:defRPr sz="1477"/>
            </a:lvl4pPr>
            <a:lvl5pPr marL="1688165" indent="0">
              <a:buNone/>
              <a:defRPr sz="1477"/>
            </a:lvl5pPr>
            <a:lvl6pPr marL="2110207" indent="0">
              <a:buNone/>
              <a:defRPr sz="1477"/>
            </a:lvl6pPr>
            <a:lvl7pPr marL="2532248" indent="0">
              <a:buNone/>
              <a:defRPr sz="1477"/>
            </a:lvl7pPr>
            <a:lvl8pPr marL="2954289" indent="0">
              <a:buNone/>
              <a:defRPr sz="1477"/>
            </a:lvl8pPr>
            <a:lvl9pPr marL="3376331" indent="0">
              <a:buNone/>
              <a:defRPr sz="1477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94703" y="2743200"/>
            <a:ext cx="4752298" cy="2082800"/>
          </a:xfrm>
        </p:spPr>
        <p:txBody>
          <a:bodyPr anchor="t">
            <a:normAutofit/>
          </a:bodyPr>
          <a:lstStyle>
            <a:lvl1pPr marL="0" indent="0">
              <a:buNone/>
              <a:defRPr sz="166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8832B19-19FF-3A41-7C64-B6EAFF7B153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FF4F2-02F2-4AC2-887D-66FFF922E5C7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CBF14-6252-65DC-8FFC-A211DA89C26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10F4C-AD57-3BAD-8A58-10EB13ACEED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70D6-1438-49D9-8537-640C2C08D8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07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>
            <a:extLst>
              <a:ext uri="{FF2B5EF4-FFF2-40B4-BE49-F238E27FC236}">
                <a16:creationId xmlns:a16="http://schemas.microsoft.com/office/drawing/2014/main" id="{3375E338-512E-C0E7-C37C-959E3CD61168}"/>
              </a:ext>
            </a:extLst>
          </p:cNvPr>
          <p:cNvGrpSpPr>
            <a:grpSpLocks/>
          </p:cNvGrpSpPr>
          <p:nvPr/>
        </p:nvGrpSpPr>
        <p:grpSpPr bwMode="auto">
          <a:xfrm>
            <a:off x="8893175" y="3894138"/>
            <a:ext cx="3295650" cy="2659062"/>
            <a:chOff x="6687077" y="3259666"/>
            <a:chExt cx="2981857" cy="32088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C027F62-2AD8-30AC-0EC7-20737807BCB0}"/>
                </a:ext>
              </a:extLst>
            </p:cNvPr>
            <p:cNvCxnSpPr/>
            <p:nvPr/>
          </p:nvCxnSpPr>
          <p:spPr>
            <a:xfrm flipH="1">
              <a:off x="8756854" y="3259666"/>
              <a:ext cx="912080" cy="91189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1833C68-4167-8391-C602-ECB2646696F3}"/>
                </a:ext>
              </a:extLst>
            </p:cNvPr>
            <p:cNvCxnSpPr/>
            <p:nvPr/>
          </p:nvCxnSpPr>
          <p:spPr>
            <a:xfrm flipH="1">
              <a:off x="6687077" y="3485724"/>
              <a:ext cx="2981857" cy="298280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8FF5A91-2FF4-B724-F694-16C75C6FBBB2}"/>
                </a:ext>
              </a:extLst>
            </p:cNvPr>
            <p:cNvCxnSpPr/>
            <p:nvPr/>
          </p:nvCxnSpPr>
          <p:spPr>
            <a:xfrm flipH="1">
              <a:off x="7772956" y="3581511"/>
              <a:ext cx="1895978" cy="189658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68DCE01-2B54-9657-7544-0B10BEDDBB82}"/>
                </a:ext>
              </a:extLst>
            </p:cNvPr>
            <p:cNvCxnSpPr/>
            <p:nvPr/>
          </p:nvCxnSpPr>
          <p:spPr>
            <a:xfrm flipH="1">
              <a:off x="7923772" y="3433998"/>
              <a:ext cx="1739416" cy="17394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100D139-DC75-45D7-832B-E46727D5549D}"/>
                </a:ext>
              </a:extLst>
            </p:cNvPr>
            <p:cNvCxnSpPr/>
            <p:nvPr/>
          </p:nvCxnSpPr>
          <p:spPr>
            <a:xfrm flipH="1">
              <a:off x="8399203" y="3985732"/>
              <a:ext cx="1263986" cy="12643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062955-C13F-6B8D-5CEA-813945942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4495800"/>
            <a:ext cx="8739188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1DA138FB-AD19-8FF4-FB5E-69A1725EAA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533400"/>
            <a:ext cx="8739188" cy="376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562AD-635C-C9F5-E2A3-39C9596DBB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07588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2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656EAFB1-4A9F-4AB3-83A3-449A5D5EBC28}" type="datetimeFigureOut">
              <a:rPr lang="ru-RU"/>
              <a:pPr>
                <a:defRPr/>
              </a:pPr>
              <a:t>11.06.2025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27EE5-411D-40CD-DD21-455312753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1200" y="6172200"/>
            <a:ext cx="774858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2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E5546-E5B2-17BA-36CA-51D4C7641C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64788" y="5578475"/>
            <a:ext cx="114300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585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A0B62B27-E003-4EE6-B4F0-31BADC77790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1580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20688" rtl="0" eaLnBrk="0" fontAlgn="base" hangingPunct="0">
        <a:spcBef>
          <a:spcPct val="0"/>
        </a:spcBef>
        <a:spcAft>
          <a:spcPct val="0"/>
        </a:spcAft>
        <a:defRPr sz="29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20688" rtl="0" eaLnBrk="0" fontAlgn="base" hangingPunct="0"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entury Gothic" panose="020B0502020202020204" pitchFamily="34" charset="0"/>
        </a:defRPr>
      </a:lvl2pPr>
      <a:lvl3pPr algn="l" defTabSz="420688" rtl="0" eaLnBrk="0" fontAlgn="base" hangingPunct="0"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entury Gothic" panose="020B0502020202020204" pitchFamily="34" charset="0"/>
        </a:defRPr>
      </a:lvl3pPr>
      <a:lvl4pPr algn="l" defTabSz="420688" rtl="0" eaLnBrk="0" fontAlgn="base" hangingPunct="0"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entury Gothic" panose="020B0502020202020204" pitchFamily="34" charset="0"/>
        </a:defRPr>
      </a:lvl4pPr>
      <a:lvl5pPr algn="l" defTabSz="420688" rtl="0" eaLnBrk="0" fontAlgn="base" hangingPunct="0"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3525" indent="-263525" algn="l" defTabSz="420688" rtl="0" eaLnBrk="0" fontAlgn="base" hangingPunct="0">
        <a:spcBef>
          <a:spcPct val="20000"/>
        </a:spcBef>
        <a:spcAft>
          <a:spcPts val="5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ern="1200">
          <a:solidFill>
            <a:srgbClr val="34473D"/>
          </a:solidFill>
          <a:latin typeface="+mn-lt"/>
          <a:ea typeface="+mn-ea"/>
          <a:cs typeface="+mn-cs"/>
        </a:defRPr>
      </a:lvl1pPr>
      <a:lvl2pPr marL="685800" indent="-263525" algn="l" defTabSz="420688" rtl="0" eaLnBrk="0" fontAlgn="base" hangingPunct="0">
        <a:spcBef>
          <a:spcPct val="20000"/>
        </a:spcBef>
        <a:spcAft>
          <a:spcPts val="5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ern="1200">
          <a:solidFill>
            <a:srgbClr val="34473D"/>
          </a:solidFill>
          <a:latin typeface="+mn-lt"/>
          <a:ea typeface="+mn-ea"/>
          <a:cs typeface="+mn-cs"/>
        </a:defRPr>
      </a:lvl2pPr>
      <a:lvl3pPr marL="1106488" indent="-263525" algn="l" defTabSz="420688" rtl="0" eaLnBrk="0" fontAlgn="base" hangingPunct="0">
        <a:spcBef>
          <a:spcPct val="20000"/>
        </a:spcBef>
        <a:spcAft>
          <a:spcPts val="5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>
          <a:solidFill>
            <a:srgbClr val="34473D"/>
          </a:solidFill>
          <a:latin typeface="+mn-lt"/>
          <a:ea typeface="+mn-ea"/>
          <a:cs typeface="+mn-cs"/>
        </a:defRPr>
      </a:lvl3pPr>
      <a:lvl4pPr marL="1423988" indent="-157163" algn="l" defTabSz="420688" rtl="0" eaLnBrk="0" fontAlgn="base" hangingPunct="0">
        <a:spcBef>
          <a:spcPct val="20000"/>
        </a:spcBef>
        <a:spcAft>
          <a:spcPts val="5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>
          <a:solidFill>
            <a:srgbClr val="34473D"/>
          </a:solidFill>
          <a:latin typeface="+mn-lt"/>
          <a:ea typeface="+mn-ea"/>
          <a:cs typeface="+mn-cs"/>
        </a:defRPr>
      </a:lvl4pPr>
      <a:lvl5pPr marL="1846263" indent="-157163" algn="l" defTabSz="420688" rtl="0" eaLnBrk="0" fontAlgn="base" hangingPunct="0">
        <a:spcBef>
          <a:spcPct val="20000"/>
        </a:spcBef>
        <a:spcAft>
          <a:spcPts val="5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>
          <a:solidFill>
            <a:srgbClr val="34473D"/>
          </a:solidFill>
          <a:latin typeface="+mn-lt"/>
          <a:ea typeface="+mn-ea"/>
          <a:cs typeface="+mn-cs"/>
        </a:defRPr>
      </a:lvl5pPr>
      <a:lvl6pPr marL="2321227" indent="-211021" algn="l" defTabSz="422041" rtl="0" eaLnBrk="1" latinLnBrk="0" hangingPunct="1">
        <a:spcBef>
          <a:spcPct val="20000"/>
        </a:spcBef>
        <a:spcAft>
          <a:spcPts val="5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92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743269" indent="-211021" algn="l" defTabSz="422041" rtl="0" eaLnBrk="1" latinLnBrk="0" hangingPunct="1">
        <a:spcBef>
          <a:spcPct val="20000"/>
        </a:spcBef>
        <a:spcAft>
          <a:spcPts val="5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92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165310" indent="-211021" algn="l" defTabSz="422041" rtl="0" eaLnBrk="1" latinLnBrk="0" hangingPunct="1">
        <a:spcBef>
          <a:spcPct val="20000"/>
        </a:spcBef>
        <a:spcAft>
          <a:spcPts val="5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92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587351" indent="-211021" algn="l" defTabSz="422041" rtl="0" eaLnBrk="1" latinLnBrk="0" hangingPunct="1">
        <a:spcBef>
          <a:spcPct val="20000"/>
        </a:spcBef>
        <a:spcAft>
          <a:spcPts val="5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92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26D3D8-A767-5336-6976-8204A0C950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1041D48-1072-B611-9C04-25D0F77A17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384377"/>
              </p:ext>
            </p:extLst>
          </p:nvPr>
        </p:nvGraphicFramePr>
        <p:xfrm>
          <a:off x="3031335" y="1009116"/>
          <a:ext cx="5907051" cy="4931292"/>
        </p:xfrm>
        <a:graphic>
          <a:graphicData uri="http://schemas.openxmlformats.org/drawingml/2006/table">
            <a:tbl>
              <a:tblPr firstRow="1" firstCol="1" bandRow="1"/>
              <a:tblGrid>
                <a:gridCol w="656138">
                  <a:extLst>
                    <a:ext uri="{9D8B030D-6E8A-4147-A177-3AD203B41FA5}">
                      <a16:colId xmlns:a16="http://schemas.microsoft.com/office/drawing/2014/main" val="291301149"/>
                    </a:ext>
                  </a:extLst>
                </a:gridCol>
                <a:gridCol w="656138">
                  <a:extLst>
                    <a:ext uri="{9D8B030D-6E8A-4147-A177-3AD203B41FA5}">
                      <a16:colId xmlns:a16="http://schemas.microsoft.com/office/drawing/2014/main" val="2108781731"/>
                    </a:ext>
                  </a:extLst>
                </a:gridCol>
                <a:gridCol w="656138">
                  <a:extLst>
                    <a:ext uri="{9D8B030D-6E8A-4147-A177-3AD203B41FA5}">
                      <a16:colId xmlns:a16="http://schemas.microsoft.com/office/drawing/2014/main" val="2466186802"/>
                    </a:ext>
                  </a:extLst>
                </a:gridCol>
                <a:gridCol w="656138">
                  <a:extLst>
                    <a:ext uri="{9D8B030D-6E8A-4147-A177-3AD203B41FA5}">
                      <a16:colId xmlns:a16="http://schemas.microsoft.com/office/drawing/2014/main" val="1497551028"/>
                    </a:ext>
                  </a:extLst>
                </a:gridCol>
                <a:gridCol w="656138">
                  <a:extLst>
                    <a:ext uri="{9D8B030D-6E8A-4147-A177-3AD203B41FA5}">
                      <a16:colId xmlns:a16="http://schemas.microsoft.com/office/drawing/2014/main" val="4056501644"/>
                    </a:ext>
                  </a:extLst>
                </a:gridCol>
                <a:gridCol w="656138">
                  <a:extLst>
                    <a:ext uri="{9D8B030D-6E8A-4147-A177-3AD203B41FA5}">
                      <a16:colId xmlns:a16="http://schemas.microsoft.com/office/drawing/2014/main" val="3346026713"/>
                    </a:ext>
                  </a:extLst>
                </a:gridCol>
                <a:gridCol w="656741">
                  <a:extLst>
                    <a:ext uri="{9D8B030D-6E8A-4147-A177-3AD203B41FA5}">
                      <a16:colId xmlns:a16="http://schemas.microsoft.com/office/drawing/2014/main" val="3279837275"/>
                    </a:ext>
                  </a:extLst>
                </a:gridCol>
                <a:gridCol w="656741">
                  <a:extLst>
                    <a:ext uri="{9D8B030D-6E8A-4147-A177-3AD203B41FA5}">
                      <a16:colId xmlns:a16="http://schemas.microsoft.com/office/drawing/2014/main" val="1865015090"/>
                    </a:ext>
                  </a:extLst>
                </a:gridCol>
                <a:gridCol w="656741">
                  <a:extLst>
                    <a:ext uri="{9D8B030D-6E8A-4147-A177-3AD203B41FA5}">
                      <a16:colId xmlns:a16="http://schemas.microsoft.com/office/drawing/2014/main" val="186787588"/>
                    </a:ext>
                  </a:extLst>
                </a:gridCol>
              </a:tblGrid>
              <a:tr h="438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89043"/>
                  </a:ext>
                </a:extLst>
              </a:tr>
              <a:tr h="4660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187721"/>
                  </a:ext>
                </a:extLst>
              </a:tr>
              <a:tr h="438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619782"/>
                  </a:ext>
                </a:extLst>
              </a:tr>
              <a:tr h="4660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44902"/>
                  </a:ext>
                </a:extLst>
              </a:tr>
              <a:tr h="438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358637"/>
                  </a:ext>
                </a:extLst>
              </a:tr>
              <a:tr h="4660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212794"/>
                  </a:ext>
                </a:extLst>
              </a:tr>
              <a:tr h="438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738700"/>
                  </a:ext>
                </a:extLst>
              </a:tr>
              <a:tr h="4660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8613"/>
                  </a:ext>
                </a:extLst>
              </a:tr>
              <a:tr h="438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264090"/>
                  </a:ext>
                </a:extLst>
              </a:tr>
              <a:tr h="438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977129"/>
                  </a:ext>
                </a:extLst>
              </a:tr>
              <a:tr h="438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27" marR="65727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870804"/>
                  </a:ext>
                </a:extLst>
              </a:tr>
            </a:tbl>
          </a:graphicData>
        </a:graphic>
      </p:graphicFrame>
      <p:sp>
        <p:nvSpPr>
          <p:cNvPr id="4" name="TextBox 16">
            <a:extLst>
              <a:ext uri="{FF2B5EF4-FFF2-40B4-BE49-F238E27FC236}">
                <a16:creationId xmlns:a16="http://schemas.microsoft.com/office/drawing/2014/main" id="{DC4D9F2C-1660-9D18-0754-777E4BA35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1740" y="1917206"/>
            <a:ext cx="5687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մ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6" name="TextBox 16">
            <a:extLst>
              <a:ext uri="{FF2B5EF4-FFF2-40B4-BE49-F238E27FC236}">
                <a16:creationId xmlns:a16="http://schemas.microsoft.com/office/drawing/2014/main" id="{5330179F-4729-8F72-C59C-625814E50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487" y="1870072"/>
            <a:ext cx="6006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ո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8" name="TextBox 16">
            <a:extLst>
              <a:ext uri="{FF2B5EF4-FFF2-40B4-BE49-F238E27FC236}">
                <a16:creationId xmlns:a16="http://schemas.microsoft.com/office/drawing/2014/main" id="{5258684B-9B14-0824-4E2F-680617900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3208" y="1881548"/>
            <a:ext cx="6236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ր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9" name="TextBox 16">
            <a:extLst>
              <a:ext uri="{FF2B5EF4-FFF2-40B4-BE49-F238E27FC236}">
                <a16:creationId xmlns:a16="http://schemas.microsoft.com/office/drawing/2014/main" id="{694BBD60-BD7A-F415-1289-E27709E70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905" y="1890650"/>
            <a:ext cx="6711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ա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11" name="TextBox 16">
            <a:extLst>
              <a:ext uri="{FF2B5EF4-FFF2-40B4-BE49-F238E27FC236}">
                <a16:creationId xmlns:a16="http://schemas.microsoft.com/office/drawing/2014/main" id="{58100F01-A4C2-2CD2-1AEF-4A6282FBB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4268" y="1845528"/>
            <a:ext cx="6236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ք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12" name="TextBox 16">
            <a:extLst>
              <a:ext uri="{FF2B5EF4-FFF2-40B4-BE49-F238E27FC236}">
                <a16:creationId xmlns:a16="http://schemas.microsoft.com/office/drawing/2014/main" id="{DA83D4C3-69E6-D828-6856-EC446F58B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7472" y="1392962"/>
            <a:ext cx="6474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ա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42DE4EF5-5ACB-9670-65E2-59D37EC58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594" y="1410655"/>
            <a:ext cx="5851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ք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0F41A5A9-C6DC-4C21-18DB-04531BB2F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462" y="1446381"/>
            <a:ext cx="4968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ու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B1F072-E121-23EC-59F1-180B9CEFD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0453" y="1461020"/>
            <a:ext cx="721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հ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18" name="TextBox 16">
            <a:extLst>
              <a:ext uri="{FF2B5EF4-FFF2-40B4-BE49-F238E27FC236}">
                <a16:creationId xmlns:a16="http://schemas.microsoft.com/office/drawing/2014/main" id="{00DE6147-3362-4779-88C1-21014166B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2453" y="1411613"/>
            <a:ext cx="5579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ո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19" name="TextBox 16">
            <a:extLst>
              <a:ext uri="{FF2B5EF4-FFF2-40B4-BE49-F238E27FC236}">
                <a16:creationId xmlns:a16="http://schemas.microsoft.com/office/drawing/2014/main" id="{11339F69-47DB-67C9-84B5-0F003AEE3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8062" y="1411274"/>
            <a:ext cx="603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ր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20" name="TextBox 16">
            <a:extLst>
              <a:ext uri="{FF2B5EF4-FFF2-40B4-BE49-F238E27FC236}">
                <a16:creationId xmlns:a16="http://schemas.microsoft.com/office/drawing/2014/main" id="{B306114F-CF46-CA43-87E7-C5D0F9DD1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9951" y="1860355"/>
            <a:ext cx="5912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ու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74A3D3-8733-6C97-8335-D3300B094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9300" y="1860355"/>
            <a:ext cx="5630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յ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22" name="TextBox 16">
            <a:extLst>
              <a:ext uri="{FF2B5EF4-FFF2-40B4-BE49-F238E27FC236}">
                <a16:creationId xmlns:a16="http://schemas.microsoft.com/office/drawing/2014/main" id="{7171EA6B-E592-6F0B-DB05-B426A1094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968" y="1871831"/>
            <a:ext cx="6038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ր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23" name="TextBox 16">
            <a:extLst>
              <a:ext uri="{FF2B5EF4-FFF2-40B4-BE49-F238E27FC236}">
                <a16:creationId xmlns:a16="http://schemas.microsoft.com/office/drawing/2014/main" id="{8F4E2878-C5D7-72FC-AF93-26C3BDEFD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4898" y="1880933"/>
            <a:ext cx="6616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բ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24" name="TextBox 16">
            <a:extLst>
              <a:ext uri="{FF2B5EF4-FFF2-40B4-BE49-F238E27FC236}">
                <a16:creationId xmlns:a16="http://schemas.microsoft.com/office/drawing/2014/main" id="{E6C2D257-75AE-E562-BCD5-0B8BFBAE5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8263" y="976777"/>
            <a:ext cx="5467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մ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25" name="TextBox 16">
            <a:extLst>
              <a:ext uri="{FF2B5EF4-FFF2-40B4-BE49-F238E27FC236}">
                <a16:creationId xmlns:a16="http://schemas.microsoft.com/office/drawing/2014/main" id="{278C64E2-086C-AD22-320D-59BC1BA3A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985" y="965302"/>
            <a:ext cx="5658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յ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26" name="TextBox 16">
            <a:extLst>
              <a:ext uri="{FF2B5EF4-FFF2-40B4-BE49-F238E27FC236}">
                <a16:creationId xmlns:a16="http://schemas.microsoft.com/office/drawing/2014/main" id="{41840D27-2FD1-3B79-8769-30A33D717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4821" y="993431"/>
            <a:ext cx="6019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հ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27" name="TextBox 16">
            <a:extLst>
              <a:ext uri="{FF2B5EF4-FFF2-40B4-BE49-F238E27FC236}">
                <a16:creationId xmlns:a16="http://schemas.microsoft.com/office/drawing/2014/main" id="{9C993F89-522B-F783-69F3-2EC12E713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7894" y="950475"/>
            <a:ext cx="6212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ա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28" name="TextBox 16">
            <a:extLst>
              <a:ext uri="{FF2B5EF4-FFF2-40B4-BE49-F238E27FC236}">
                <a16:creationId xmlns:a16="http://schemas.microsoft.com/office/drawing/2014/main" id="{30DCB91F-AFAA-8DAC-C93C-54F5EB743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9533" y="950475"/>
            <a:ext cx="5718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յ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29" name="TextBox 16">
            <a:extLst>
              <a:ext uri="{FF2B5EF4-FFF2-40B4-BE49-F238E27FC236}">
                <a16:creationId xmlns:a16="http://schemas.microsoft.com/office/drawing/2014/main" id="{64F89FC8-F842-7262-5562-A6BAAD032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1780" y="965302"/>
            <a:ext cx="647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ր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892075-4A4C-FCD3-89A8-7B07BE12D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1129" y="965302"/>
            <a:ext cx="6217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ի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31" name="TextBox 16">
            <a:extLst>
              <a:ext uri="{FF2B5EF4-FFF2-40B4-BE49-F238E27FC236}">
                <a16:creationId xmlns:a16="http://schemas.microsoft.com/office/drawing/2014/main" id="{C6738D33-1E11-696C-0295-13F1DF493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3588" y="976778"/>
            <a:ext cx="5851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կ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32" name="TextBox 16">
            <a:extLst>
              <a:ext uri="{FF2B5EF4-FFF2-40B4-BE49-F238E27FC236}">
                <a16:creationId xmlns:a16="http://schemas.microsoft.com/office/drawing/2014/main" id="{3C22C5BF-76AA-91FA-7F15-B6BE7F2E6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2518" y="940507"/>
            <a:ext cx="5568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զ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33" name="TextBox 16">
            <a:extLst>
              <a:ext uri="{FF2B5EF4-FFF2-40B4-BE49-F238E27FC236}">
                <a16:creationId xmlns:a16="http://schemas.microsoft.com/office/drawing/2014/main" id="{19FE2621-0967-5B50-64B0-382B393B3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2762" y="2352963"/>
            <a:ext cx="59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ո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34" name="TextBox 16">
            <a:extLst>
              <a:ext uri="{FF2B5EF4-FFF2-40B4-BE49-F238E27FC236}">
                <a16:creationId xmlns:a16="http://schemas.microsoft.com/office/drawing/2014/main" id="{274C2D27-734B-ABEE-92C0-7C9851E14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1499" y="2320921"/>
            <a:ext cx="554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լ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35" name="TextBox 16">
            <a:extLst>
              <a:ext uri="{FF2B5EF4-FFF2-40B4-BE49-F238E27FC236}">
                <a16:creationId xmlns:a16="http://schemas.microsoft.com/office/drawing/2014/main" id="{A057425C-11F6-F712-CBF6-211347E49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2282" y="2387027"/>
            <a:ext cx="5985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ե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36" name="TextBox 16">
            <a:extLst>
              <a:ext uri="{FF2B5EF4-FFF2-40B4-BE49-F238E27FC236}">
                <a16:creationId xmlns:a16="http://schemas.microsoft.com/office/drawing/2014/main" id="{54AC5958-7CD5-AFDE-8087-9DBFF6B73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0923" y="2349347"/>
            <a:ext cx="6091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վ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37" name="TextBox 16">
            <a:extLst>
              <a:ext uri="{FF2B5EF4-FFF2-40B4-BE49-F238E27FC236}">
                <a16:creationId xmlns:a16="http://schemas.microsoft.com/office/drawing/2014/main" id="{2A712117-139E-1C16-721E-CD5C77229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6220" y="2349347"/>
            <a:ext cx="6349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հ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38" name="TextBox 16">
            <a:extLst>
              <a:ext uri="{FF2B5EF4-FFF2-40B4-BE49-F238E27FC236}">
                <a16:creationId xmlns:a16="http://schemas.microsoft.com/office/drawing/2014/main" id="{439F59CA-EEC2-99EC-3F27-CA03079B8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8570" y="2364991"/>
            <a:ext cx="6272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ն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8CFE461-6486-11CE-320C-597E4717A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6419" y="2330023"/>
            <a:ext cx="5839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ու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40" name="TextBox 16">
            <a:extLst>
              <a:ext uri="{FF2B5EF4-FFF2-40B4-BE49-F238E27FC236}">
                <a16:creationId xmlns:a16="http://schemas.microsoft.com/office/drawing/2014/main" id="{1569DBF9-5844-8A48-B00F-1D127C7A8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676" y="2320922"/>
            <a:ext cx="6217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ջ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41" name="TextBox 16">
            <a:extLst>
              <a:ext uri="{FF2B5EF4-FFF2-40B4-BE49-F238E27FC236}">
                <a16:creationId xmlns:a16="http://schemas.microsoft.com/office/drawing/2014/main" id="{8544F9E0-A730-54DC-FAC7-7EDD5AB31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9503" y="2330024"/>
            <a:ext cx="5730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տ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42" name="TextBox 16">
            <a:extLst>
              <a:ext uri="{FF2B5EF4-FFF2-40B4-BE49-F238E27FC236}">
                <a16:creationId xmlns:a16="http://schemas.microsoft.com/office/drawing/2014/main" id="{BA97AFCA-C92C-25C2-3083-F44476E27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9551" y="2770499"/>
            <a:ext cx="5367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ր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43" name="TextBox 16">
            <a:extLst>
              <a:ext uri="{FF2B5EF4-FFF2-40B4-BE49-F238E27FC236}">
                <a16:creationId xmlns:a16="http://schemas.microsoft.com/office/drawing/2014/main" id="{1D7093FF-7820-BE9B-3DE7-71545A98B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3930" y="2803629"/>
            <a:ext cx="686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վ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44" name="TextBox 16">
            <a:extLst>
              <a:ext uri="{FF2B5EF4-FFF2-40B4-BE49-F238E27FC236}">
                <a16:creationId xmlns:a16="http://schemas.microsoft.com/office/drawing/2014/main" id="{69622224-58E4-CCB7-E0CB-348641F87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621" y="2785431"/>
            <a:ext cx="6280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ղ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45" name="TextBox 16">
            <a:extLst>
              <a:ext uri="{FF2B5EF4-FFF2-40B4-BE49-F238E27FC236}">
                <a16:creationId xmlns:a16="http://schemas.microsoft.com/office/drawing/2014/main" id="{8D668CFA-06DB-B318-C0F5-2DFCBED81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4615" y="2777085"/>
            <a:ext cx="57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յ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46" name="TextBox 16">
            <a:extLst>
              <a:ext uri="{FF2B5EF4-FFF2-40B4-BE49-F238E27FC236}">
                <a16:creationId xmlns:a16="http://schemas.microsoft.com/office/drawing/2014/main" id="{78A1C626-F533-ABAC-01F4-AAAB6D659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7472" y="2756283"/>
            <a:ext cx="585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ք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47" name="TextBox 16">
            <a:extLst>
              <a:ext uri="{FF2B5EF4-FFF2-40B4-BE49-F238E27FC236}">
                <a16:creationId xmlns:a16="http://schemas.microsoft.com/office/drawing/2014/main" id="{CAA3D767-3FAC-AA9A-BF5B-74DC9CA74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9951" y="2811012"/>
            <a:ext cx="5455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ե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43674AA-3F60-641B-9D67-620114EA4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0198" y="2792309"/>
            <a:ext cx="6779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ռ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49" name="TextBox 16">
            <a:extLst>
              <a:ext uri="{FF2B5EF4-FFF2-40B4-BE49-F238E27FC236}">
                <a16:creationId xmlns:a16="http://schemas.microsoft.com/office/drawing/2014/main" id="{70241ED3-BB6D-00B4-9172-737B5CF72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7437" y="2803370"/>
            <a:ext cx="608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ի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50" name="TextBox 16">
            <a:extLst>
              <a:ext uri="{FF2B5EF4-FFF2-40B4-BE49-F238E27FC236}">
                <a16:creationId xmlns:a16="http://schemas.microsoft.com/office/drawing/2014/main" id="{1949FAE2-FAD6-E44F-D97B-117691C2D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8144" y="2768078"/>
            <a:ext cx="6302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ա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51" name="TextBox 16">
            <a:extLst>
              <a:ext uri="{FF2B5EF4-FFF2-40B4-BE49-F238E27FC236}">
                <a16:creationId xmlns:a16="http://schemas.microsoft.com/office/drawing/2014/main" id="{5F5D8FBB-C27E-5954-1575-2C09B7C60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282" y="3261563"/>
            <a:ext cx="6135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ե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52" name="TextBox 16">
            <a:extLst>
              <a:ext uri="{FF2B5EF4-FFF2-40B4-BE49-F238E27FC236}">
                <a16:creationId xmlns:a16="http://schemas.microsoft.com/office/drawing/2014/main" id="{8CB02F57-E153-930B-49C4-B43C928E5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2904" y="3213950"/>
            <a:ext cx="6269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ղ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53" name="TextBox 16">
            <a:extLst>
              <a:ext uri="{FF2B5EF4-FFF2-40B4-BE49-F238E27FC236}">
                <a16:creationId xmlns:a16="http://schemas.microsoft.com/office/drawing/2014/main" id="{CE4BC058-BB5B-C75E-591B-6FF966951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0573" y="3239033"/>
            <a:ext cx="5769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բ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54" name="TextBox 16">
            <a:extLst>
              <a:ext uri="{FF2B5EF4-FFF2-40B4-BE49-F238E27FC236}">
                <a16:creationId xmlns:a16="http://schemas.microsoft.com/office/drawing/2014/main" id="{367F5660-88F1-ACCC-8246-D65A6471C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829" y="3226158"/>
            <a:ext cx="6075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ա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55" name="TextBox 16">
            <a:extLst>
              <a:ext uri="{FF2B5EF4-FFF2-40B4-BE49-F238E27FC236}">
                <a16:creationId xmlns:a16="http://schemas.microsoft.com/office/drawing/2014/main" id="{AE42CCA0-BFA6-3957-A8B3-C3C2FCAC5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6097" y="3226158"/>
            <a:ext cx="6272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յ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56" name="TextBox 16">
            <a:extLst>
              <a:ext uri="{FF2B5EF4-FFF2-40B4-BE49-F238E27FC236}">
                <a16:creationId xmlns:a16="http://schemas.microsoft.com/office/drawing/2014/main" id="{FBF680FA-E517-DAB0-EDD6-BE9631C3B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294" y="3240985"/>
            <a:ext cx="5912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ր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0B9BF98-3D9E-B0B7-065A-A2D27883F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6419" y="3240985"/>
            <a:ext cx="570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շ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58" name="TextBox 16">
            <a:extLst>
              <a:ext uri="{FF2B5EF4-FFF2-40B4-BE49-F238E27FC236}">
                <a16:creationId xmlns:a16="http://schemas.microsoft.com/office/drawing/2014/main" id="{A07EDADE-63E0-D21F-8EE9-30D9A82CB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2864" y="3252461"/>
            <a:ext cx="60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խ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59" name="TextBox 16">
            <a:extLst>
              <a:ext uri="{FF2B5EF4-FFF2-40B4-BE49-F238E27FC236}">
                <a16:creationId xmlns:a16="http://schemas.microsoft.com/office/drawing/2014/main" id="{F6309201-32AD-B179-14FC-1B5F38BB2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4898" y="3261563"/>
            <a:ext cx="5876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տ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60" name="TextBox 16">
            <a:extLst>
              <a:ext uri="{FF2B5EF4-FFF2-40B4-BE49-F238E27FC236}">
                <a16:creationId xmlns:a16="http://schemas.microsoft.com/office/drawing/2014/main" id="{E111849A-7988-EACF-05E1-BB73D2DEC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306" y="3687823"/>
            <a:ext cx="5646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ղ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61" name="TextBox 16">
            <a:extLst>
              <a:ext uri="{FF2B5EF4-FFF2-40B4-BE49-F238E27FC236}">
                <a16:creationId xmlns:a16="http://schemas.microsoft.com/office/drawing/2014/main" id="{C441867E-199F-C631-8821-6E093789E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0402" y="3725887"/>
            <a:ext cx="6496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ծ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62" name="TextBox 16">
            <a:extLst>
              <a:ext uri="{FF2B5EF4-FFF2-40B4-BE49-F238E27FC236}">
                <a16:creationId xmlns:a16="http://schemas.microsoft.com/office/drawing/2014/main" id="{DE720CBF-A107-9FC3-199F-E8BC14540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163" y="3708998"/>
            <a:ext cx="5698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ա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63" name="TextBox 16">
            <a:extLst>
              <a:ext uri="{FF2B5EF4-FFF2-40B4-BE49-F238E27FC236}">
                <a16:creationId xmlns:a16="http://schemas.microsoft.com/office/drawing/2014/main" id="{6A4B4EC9-09A9-7BB4-6219-3F748FB19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7705" y="3699571"/>
            <a:ext cx="5936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փ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64" name="TextBox 16">
            <a:extLst>
              <a:ext uri="{FF2B5EF4-FFF2-40B4-BE49-F238E27FC236}">
                <a16:creationId xmlns:a16="http://schemas.microsoft.com/office/drawing/2014/main" id="{5B294A79-62EC-0C83-FC2F-6A8B90C2D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9556" y="3645686"/>
            <a:ext cx="603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ք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65" name="TextBox 16">
            <a:extLst>
              <a:ext uri="{FF2B5EF4-FFF2-40B4-BE49-F238E27FC236}">
                <a16:creationId xmlns:a16="http://schemas.microsoft.com/office/drawing/2014/main" id="{F7625BA4-16AD-58B7-92CF-6927A2432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082" y="3660513"/>
            <a:ext cx="577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թ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0260231-3BE2-35C6-1632-F06E33BA3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6419" y="3660513"/>
            <a:ext cx="570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փ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67" name="TextBox 16">
            <a:extLst>
              <a:ext uri="{FF2B5EF4-FFF2-40B4-BE49-F238E27FC236}">
                <a16:creationId xmlns:a16="http://schemas.microsoft.com/office/drawing/2014/main" id="{AF84C81F-1B5C-4AB0-7BCA-33D002579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968" y="3671989"/>
            <a:ext cx="580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ռ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68" name="TextBox 16">
            <a:extLst>
              <a:ext uri="{FF2B5EF4-FFF2-40B4-BE49-F238E27FC236}">
                <a16:creationId xmlns:a16="http://schemas.microsoft.com/office/drawing/2014/main" id="{EEBB5B80-0F3C-C292-4A58-7DC169E14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2518" y="3719030"/>
            <a:ext cx="5876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ի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69" name="TextBox 16">
            <a:extLst>
              <a:ext uri="{FF2B5EF4-FFF2-40B4-BE49-F238E27FC236}">
                <a16:creationId xmlns:a16="http://schemas.microsoft.com/office/drawing/2014/main" id="{5451015D-1848-EF35-D457-D887E6EF7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130" y="4136081"/>
            <a:ext cx="6195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բ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70" name="TextBox 16">
            <a:extLst>
              <a:ext uri="{FF2B5EF4-FFF2-40B4-BE49-F238E27FC236}">
                <a16:creationId xmlns:a16="http://schemas.microsoft.com/office/drawing/2014/main" id="{1061B7AF-2BD3-1768-1E2F-2CFFC3E4B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885" y="4126054"/>
            <a:ext cx="6006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ք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71" name="TextBox 16">
            <a:extLst>
              <a:ext uri="{FF2B5EF4-FFF2-40B4-BE49-F238E27FC236}">
                <a16:creationId xmlns:a16="http://schemas.microsoft.com/office/drawing/2014/main" id="{125C9A2D-C680-D4F1-2FC9-6C10DAD31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163" y="4107612"/>
            <a:ext cx="586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յ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72" name="TextBox 16">
            <a:extLst>
              <a:ext uri="{FF2B5EF4-FFF2-40B4-BE49-F238E27FC236}">
                <a16:creationId xmlns:a16="http://schemas.microsoft.com/office/drawing/2014/main" id="{FC2F7B0C-1F76-883B-4460-102008204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687" y="4182037"/>
            <a:ext cx="612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ճ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73" name="TextBox 16">
            <a:extLst>
              <a:ext uri="{FF2B5EF4-FFF2-40B4-BE49-F238E27FC236}">
                <a16:creationId xmlns:a16="http://schemas.microsoft.com/office/drawing/2014/main" id="{FB6765C8-F1CA-B699-03E5-84B85745B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9690" y="4146632"/>
            <a:ext cx="5936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պ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74" name="TextBox 16">
            <a:extLst>
              <a:ext uri="{FF2B5EF4-FFF2-40B4-BE49-F238E27FC236}">
                <a16:creationId xmlns:a16="http://schemas.microsoft.com/office/drawing/2014/main" id="{29F11A93-AED4-628A-9685-1F7FE01A7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7884" y="4161459"/>
            <a:ext cx="5912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ա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375F654-F442-3BCE-28A8-C9581A6A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001" y="4161459"/>
            <a:ext cx="5377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պ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76" name="TextBox 16">
            <a:extLst>
              <a:ext uri="{FF2B5EF4-FFF2-40B4-BE49-F238E27FC236}">
                <a16:creationId xmlns:a16="http://schemas.microsoft.com/office/drawing/2014/main" id="{6CC04334-E558-642C-2AC3-2AAFF16C3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3588" y="4172935"/>
            <a:ext cx="6101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ի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77" name="TextBox 16">
            <a:extLst>
              <a:ext uri="{FF2B5EF4-FFF2-40B4-BE49-F238E27FC236}">
                <a16:creationId xmlns:a16="http://schemas.microsoft.com/office/drawing/2014/main" id="{7A384498-13B1-D1AD-2DF1-4C51AC458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4347" y="4182037"/>
            <a:ext cx="5781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կ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78" name="TextBox 16">
            <a:extLst>
              <a:ext uri="{FF2B5EF4-FFF2-40B4-BE49-F238E27FC236}">
                <a16:creationId xmlns:a16="http://schemas.microsoft.com/office/drawing/2014/main" id="{97986D6C-86C3-3577-D861-349FF0CAD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4366" y="4620057"/>
            <a:ext cx="6315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ա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79" name="TextBox 16">
            <a:extLst>
              <a:ext uri="{FF2B5EF4-FFF2-40B4-BE49-F238E27FC236}">
                <a16:creationId xmlns:a16="http://schemas.microsoft.com/office/drawing/2014/main" id="{A5AD9A3D-2724-30CD-9771-D5C20BC91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5007" y="4580196"/>
            <a:ext cx="5407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գ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80" name="TextBox 16">
            <a:extLst>
              <a:ext uri="{FF2B5EF4-FFF2-40B4-BE49-F238E27FC236}">
                <a16:creationId xmlns:a16="http://schemas.microsoft.com/office/drawing/2014/main" id="{2654F7B3-1BA1-FC36-3E44-11201BD48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5584" y="4573817"/>
            <a:ext cx="6001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ր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81" name="TextBox 16">
            <a:extLst>
              <a:ext uri="{FF2B5EF4-FFF2-40B4-BE49-F238E27FC236}">
                <a16:creationId xmlns:a16="http://schemas.microsoft.com/office/drawing/2014/main" id="{0CBD0B7F-1A73-ABC2-9F6A-E15013C1B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4005" y="4582919"/>
            <a:ext cx="615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ծ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82" name="TextBox 16">
            <a:extLst>
              <a:ext uri="{FF2B5EF4-FFF2-40B4-BE49-F238E27FC236}">
                <a16:creationId xmlns:a16="http://schemas.microsoft.com/office/drawing/2014/main" id="{0CE163D6-32EC-AC87-C79C-B0BA34A86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9655" y="4582919"/>
            <a:ext cx="6315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ն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83" name="TextBox 16">
            <a:extLst>
              <a:ext uri="{FF2B5EF4-FFF2-40B4-BE49-F238E27FC236}">
                <a16:creationId xmlns:a16="http://schemas.microsoft.com/office/drawing/2014/main" id="{ED382734-8DAE-E36F-1C3E-FA39A9FB1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61" y="4599195"/>
            <a:ext cx="6546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ո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D8AB686-42D5-A31C-A9CC-D12751EC8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9300" y="4597746"/>
            <a:ext cx="5855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ղ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85" name="TextBox 16">
            <a:extLst>
              <a:ext uri="{FF2B5EF4-FFF2-40B4-BE49-F238E27FC236}">
                <a16:creationId xmlns:a16="http://schemas.microsoft.com/office/drawing/2014/main" id="{E87D3A6C-0F88-4D9D-88BD-40EFEAC89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1837" y="4609222"/>
            <a:ext cx="5943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չ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86" name="TextBox 16">
            <a:extLst>
              <a:ext uri="{FF2B5EF4-FFF2-40B4-BE49-F238E27FC236}">
                <a16:creationId xmlns:a16="http://schemas.microsoft.com/office/drawing/2014/main" id="{39F5A68A-FC0F-7894-49B4-508A535E7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2518" y="4618324"/>
            <a:ext cx="5294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ժ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87" name="TextBox 16">
            <a:extLst>
              <a:ext uri="{FF2B5EF4-FFF2-40B4-BE49-F238E27FC236}">
                <a16:creationId xmlns:a16="http://schemas.microsoft.com/office/drawing/2014/main" id="{BA2F98D7-11A7-AEC7-2223-2963168CD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171" y="4999571"/>
            <a:ext cx="4968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յ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88" name="TextBox 16">
            <a:extLst>
              <a:ext uri="{FF2B5EF4-FFF2-40B4-BE49-F238E27FC236}">
                <a16:creationId xmlns:a16="http://schemas.microsoft.com/office/drawing/2014/main" id="{B78052E6-2A3D-FD25-C85C-44F55D124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127" y="5046528"/>
            <a:ext cx="5606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մ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89" name="TextBox 16">
            <a:extLst>
              <a:ext uri="{FF2B5EF4-FFF2-40B4-BE49-F238E27FC236}">
                <a16:creationId xmlns:a16="http://schemas.microsoft.com/office/drawing/2014/main" id="{8A1A5073-4051-3AEB-8BC1-227AFFD6E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2206" y="5053142"/>
            <a:ext cx="4968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ա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90" name="TextBox 16">
            <a:extLst>
              <a:ext uri="{FF2B5EF4-FFF2-40B4-BE49-F238E27FC236}">
                <a16:creationId xmlns:a16="http://schemas.microsoft.com/office/drawing/2014/main" id="{DC4C02F5-D74F-D909-FF2F-E9D10FEDA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550" y="4986616"/>
            <a:ext cx="5662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յ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91" name="TextBox 16">
            <a:extLst>
              <a:ext uri="{FF2B5EF4-FFF2-40B4-BE49-F238E27FC236}">
                <a16:creationId xmlns:a16="http://schemas.microsoft.com/office/drawing/2014/main" id="{AC717E00-5F40-652F-7D95-6765B3198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6609" y="5031966"/>
            <a:ext cx="6198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ր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92" name="TextBox 16">
            <a:extLst>
              <a:ext uri="{FF2B5EF4-FFF2-40B4-BE49-F238E27FC236}">
                <a16:creationId xmlns:a16="http://schemas.microsoft.com/office/drawing/2014/main" id="{09FEA4A9-63B1-9CD2-4DA8-DED306445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594" y="5024006"/>
            <a:ext cx="562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ի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32639658-512A-3C3B-66B5-6072881CE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9274" y="5001443"/>
            <a:ext cx="65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կ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94" name="TextBox 16">
            <a:extLst>
              <a:ext uri="{FF2B5EF4-FFF2-40B4-BE49-F238E27FC236}">
                <a16:creationId xmlns:a16="http://schemas.microsoft.com/office/drawing/2014/main" id="{81296E37-1FED-D687-AEE0-BC25E2E6D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8071" y="5012919"/>
            <a:ext cx="6168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պ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95" name="TextBox 16">
            <a:extLst>
              <a:ext uri="{FF2B5EF4-FFF2-40B4-BE49-F238E27FC236}">
                <a16:creationId xmlns:a16="http://schemas.microsoft.com/office/drawing/2014/main" id="{9846CA75-504C-4ADB-97DE-F48BE6E4E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4347" y="5022021"/>
            <a:ext cx="547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ջ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96" name="TextBox 16">
            <a:extLst>
              <a:ext uri="{FF2B5EF4-FFF2-40B4-BE49-F238E27FC236}">
                <a16:creationId xmlns:a16="http://schemas.microsoft.com/office/drawing/2014/main" id="{12B310A5-FF0A-2E11-54C7-1C5152052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166" y="5456679"/>
            <a:ext cx="5509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ր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97" name="TextBox 16">
            <a:extLst>
              <a:ext uri="{FF2B5EF4-FFF2-40B4-BE49-F238E27FC236}">
                <a16:creationId xmlns:a16="http://schemas.microsoft.com/office/drawing/2014/main" id="{1383386C-ADA5-9081-0741-F236E1408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487" y="5472559"/>
            <a:ext cx="6006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կ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98" name="TextBox 16">
            <a:extLst>
              <a:ext uri="{FF2B5EF4-FFF2-40B4-BE49-F238E27FC236}">
                <a16:creationId xmlns:a16="http://schemas.microsoft.com/office/drawing/2014/main" id="{EE3E56DE-F929-C232-E0FE-1A3BA4630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5968" y="5430847"/>
            <a:ext cx="4968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լ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99" name="TextBox 16">
            <a:extLst>
              <a:ext uri="{FF2B5EF4-FFF2-40B4-BE49-F238E27FC236}">
                <a16:creationId xmlns:a16="http://schemas.microsoft.com/office/drawing/2014/main" id="{1098E08D-4C36-3595-0AC7-E8A228EDB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7894" y="5439949"/>
            <a:ext cx="623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ք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100" name="TextBox 16">
            <a:extLst>
              <a:ext uri="{FF2B5EF4-FFF2-40B4-BE49-F238E27FC236}">
                <a16:creationId xmlns:a16="http://schemas.microsoft.com/office/drawing/2014/main" id="{7838CCEE-1C22-E494-E222-9178AB331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0715" y="5457675"/>
            <a:ext cx="5926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ու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101" name="TextBox 16">
            <a:extLst>
              <a:ext uri="{FF2B5EF4-FFF2-40B4-BE49-F238E27FC236}">
                <a16:creationId xmlns:a16="http://schemas.microsoft.com/office/drawing/2014/main" id="{3BFF84A9-1C82-2FFC-640C-1D789C706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1283" y="5454776"/>
            <a:ext cx="5160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յ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EDA9A16-19A4-B44D-ABC1-502D70F80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6419" y="5454776"/>
            <a:ext cx="570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ր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103" name="TextBox 16">
            <a:extLst>
              <a:ext uri="{FF2B5EF4-FFF2-40B4-BE49-F238E27FC236}">
                <a16:creationId xmlns:a16="http://schemas.microsoft.com/office/drawing/2014/main" id="{FED13CD7-69CC-A290-852A-0FC00ED64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2864" y="5466252"/>
            <a:ext cx="60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ի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104" name="TextBox 16">
            <a:extLst>
              <a:ext uri="{FF2B5EF4-FFF2-40B4-BE49-F238E27FC236}">
                <a16:creationId xmlns:a16="http://schemas.microsoft.com/office/drawing/2014/main" id="{FFB5E861-8B93-4D4B-8F94-685AFB74C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2518" y="5475354"/>
            <a:ext cx="5465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կ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62FA03C9-DB25-03F5-D456-1294D9DA4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7381" y="1412829"/>
            <a:ext cx="6138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ու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106" name="TextBox 16">
            <a:extLst>
              <a:ext uri="{FF2B5EF4-FFF2-40B4-BE49-F238E27FC236}">
                <a16:creationId xmlns:a16="http://schemas.microsoft.com/office/drawing/2014/main" id="{E2656372-F5ED-8EE1-5639-C3BA796B2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6825" y="1445707"/>
            <a:ext cx="5692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յ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107" name="TextBox 16">
            <a:extLst>
              <a:ext uri="{FF2B5EF4-FFF2-40B4-BE49-F238E27FC236}">
                <a16:creationId xmlns:a16="http://schemas.microsoft.com/office/drawing/2014/main" id="{74319510-D714-D3BB-544A-FC34B66A1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4534" y="1415367"/>
            <a:ext cx="5548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hy-AM" altLang="ru-RU" sz="2400" b="1" dirty="0">
                <a:solidFill>
                  <a:srgbClr val="002060"/>
                </a:solidFill>
                <a:latin typeface="Sylfaen" panose="010A0502050306030303" pitchFamily="18" charset="0"/>
              </a:rPr>
              <a:t>ր</a:t>
            </a:r>
            <a:endParaRPr lang="ru-RU" altLang="ru-RU" sz="2400" b="1" dirty="0">
              <a:solidFill>
                <a:srgbClr val="002060"/>
              </a:solidFill>
              <a:latin typeface="Sylfaen" panose="010A0502050306030303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2A8EDEC-4511-16E5-8B2E-954BB1348842}"/>
              </a:ext>
            </a:extLst>
          </p:cNvPr>
          <p:cNvSpPr/>
          <p:nvPr/>
        </p:nvSpPr>
        <p:spPr>
          <a:xfrm>
            <a:off x="1245443" y="86585"/>
            <a:ext cx="9579002" cy="818639"/>
          </a:xfrm>
          <a:prstGeom prst="rect">
            <a:avLst/>
          </a:prstGeom>
        </p:spPr>
        <p:txBody>
          <a:bodyPr wrap="square" lIns="201122" tIns="100561" rIns="201122" bIns="10056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2011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y-AM" sz="4000" b="1" i="0" u="none" strike="noStrike" kern="1200" cap="none" spc="110" normalizeH="0" baseline="0" noProof="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ԳՏՆԵԼ ՀԱՐԱԶԱՏ ՄԱՐԴԿԱՆՑ</a:t>
            </a:r>
            <a:endParaRPr kumimoji="0" lang="ru-RU" sz="1100" b="1" i="0" u="none" strike="noStrike" kern="1200" cap="none" spc="110" normalizeH="0" baseline="0" noProof="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8EE2CE8-7D6D-2A4D-8C2B-7CFDB1C277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604" y="5931888"/>
            <a:ext cx="2127688" cy="8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76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10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1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8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0" dur="2000" fill="hold"/>
                                        <p:tgtEl>
                                          <p:spTgt spid="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2" dur="2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4" dur="2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6" dur="2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8" dur="2000" fill="hold"/>
                                        <p:tgtEl>
                                          <p:spTgt spid="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2000" fill="hold"/>
                                        <p:tgtEl>
                                          <p:spTgt spid="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2" dur="2000" fill="hold"/>
                                        <p:tgtEl>
                                          <p:spTgt spid="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4" dur="2000" fill="hold"/>
                                        <p:tgtEl>
                                          <p:spTgt spid="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6" dur="2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8" dur="2000" fill="hold"/>
                                        <p:tgtEl>
                                          <p:spTgt spid="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4" dur="2000" fill="hold"/>
                                        <p:tgtEl>
                                          <p:spTgt spid="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6" dur="2000" fill="hold"/>
                                        <p:tgtEl>
                                          <p:spTgt spid="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8" dur="2000" fill="hold"/>
                                        <p:tgtEl>
                                          <p:spTgt spid="7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0" dur="2000" fill="hold"/>
                                        <p:tgtEl>
                                          <p:spTgt spid="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2" dur="2000" fill="hold"/>
                                        <p:tgtEl>
                                          <p:spTgt spid="7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4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1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6" dur="2000" fill="hold"/>
                                        <p:tgtEl>
                                          <p:spTgt spid="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8" dur="2000" fill="hold"/>
                                        <p:tgtEl>
                                          <p:spTgt spid="8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0" dur="2000" fill="hold"/>
                                        <p:tgtEl>
                                          <p:spTgt spid="8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2" dur="2000" fill="hold"/>
                                        <p:tgtEl>
                                          <p:spTgt spid="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4" dur="2000" fill="hold"/>
                                        <p:tgtEl>
                                          <p:spTgt spid="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6" dur="2000" fill="hold"/>
                                        <p:tgtEl>
                                          <p:spTgt spid="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8" dur="2000" fill="hold"/>
                                        <p:tgtEl>
                                          <p:spTgt spid="9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0" dur="2000" fill="hold"/>
                                        <p:tgtEl>
                                          <p:spTgt spid="9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2" dur="2000" fill="hold"/>
                                        <p:tgtEl>
                                          <p:spTgt spid="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4" dur="2000" fill="hold"/>
                                        <p:tgtEl>
                                          <p:spTgt spid="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6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8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4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6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0" dur="2000" fill="hold"/>
                                        <p:tgtEl>
                                          <p:spTgt spid="9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2" dur="2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4" dur="2000" fill="hold"/>
                                        <p:tgtEl>
                                          <p:spTgt spid="10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6" dur="2000" fill="hold"/>
                                        <p:tgtEl>
                                          <p:spTgt spid="1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8" dur="2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0" dur="2000" fill="hold"/>
                                        <p:tgtEl>
                                          <p:spTgt spid="10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2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2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4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2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6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7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8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9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0" dur="2000" fill="hold"/>
                                        <p:tgtEl>
                                          <p:spTgt spid="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2" dur="2000" fill="hold"/>
                                        <p:tgtEl>
                                          <p:spTgt spid="6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3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4" dur="2000" fill="hold"/>
                                        <p:tgtEl>
                                          <p:spTgt spid="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5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6" dur="2000" fill="hold"/>
                                        <p:tgtEl>
                                          <p:spTgt spid="8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7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8" dur="2000" fill="hold"/>
                                        <p:tgtEl>
                                          <p:spTgt spid="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9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1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0" dur="2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2" dur="2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4" dur="2000" fill="hold"/>
                                        <p:tgtEl>
                                          <p:spTgt spid="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6" dur="2000" fill="hold"/>
                                        <p:tgtEl>
                                          <p:spTgt spid="7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8" dur="2000" fill="hold"/>
                                        <p:tgtEl>
                                          <p:spTgt spid="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9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1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3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5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0" dur="2000" fill="hold"/>
                                        <p:tgtEl>
                                          <p:spTgt spid="4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2" dur="2000" fill="hold"/>
                                        <p:tgtEl>
                                          <p:spTgt spid="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4" dur="2000" fill="hold"/>
                                        <p:tgtEl>
                                          <p:spTgt spid="5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6" dur="2000" fill="hold"/>
                                        <p:tgtEl>
                                          <p:spTgt spid="6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4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  <p:bldP spid="6" grpId="0"/>
      <p:bldP spid="6" grpId="1"/>
      <p:bldP spid="6" grpId="2"/>
      <p:bldP spid="8" grpId="0"/>
      <p:bldP spid="8" grpId="1"/>
      <p:bldP spid="8" grpId="2"/>
      <p:bldP spid="8" grpId="3"/>
      <p:bldP spid="9" grpId="0"/>
      <p:bldP spid="9" grpId="1"/>
      <p:bldP spid="9" grpId="2"/>
      <p:bldP spid="11" grpId="0"/>
      <p:bldP spid="11" grpId="1"/>
      <p:bldP spid="11" grpId="2"/>
      <p:bldP spid="12" grpId="0"/>
      <p:bldP spid="12" grpId="1"/>
      <p:bldP spid="12" grpId="2"/>
      <p:bldP spid="15" grpId="0"/>
      <p:bldP spid="15" grpId="1"/>
      <p:bldP spid="15" grpId="2"/>
      <p:bldP spid="16" grpId="0"/>
      <p:bldP spid="17" grpId="0"/>
      <p:bldP spid="17" grpId="1"/>
      <p:bldP spid="17" grpId="2"/>
      <p:bldP spid="18" grpId="0"/>
      <p:bldP spid="18" grpId="1"/>
      <p:bldP spid="18" grpId="2"/>
      <p:bldP spid="18" grpId="3"/>
      <p:bldP spid="19" grpId="0"/>
      <p:bldP spid="19" grpId="1"/>
      <p:bldP spid="19" grpId="2"/>
      <p:bldP spid="20" grpId="0"/>
      <p:bldP spid="20" grpId="1"/>
      <p:bldP spid="20" grpId="2"/>
      <p:bldP spid="21" grpId="0"/>
      <p:bldP spid="21" grpId="1"/>
      <p:bldP spid="21" grpId="2"/>
      <p:bldP spid="22" grpId="0"/>
      <p:bldP spid="22" grpId="1"/>
      <p:bldP spid="22" grpId="2"/>
      <p:bldP spid="23" grpId="0"/>
      <p:bldP spid="24" grpId="0"/>
      <p:bldP spid="25" grpId="0"/>
      <p:bldP spid="26" grpId="0"/>
      <p:bldP spid="26" grpId="1"/>
      <p:bldP spid="26" grpId="2"/>
      <p:bldP spid="26" grpId="3"/>
      <p:bldP spid="27" grpId="0"/>
      <p:bldP spid="27" grpId="1"/>
      <p:bldP spid="27" grpId="2"/>
      <p:bldP spid="28" grpId="0"/>
      <p:bldP spid="28" grpId="1"/>
      <p:bldP spid="28" grpId="2"/>
      <p:bldP spid="29" grpId="0"/>
      <p:bldP spid="29" grpId="1"/>
      <p:bldP spid="29" grpId="2"/>
      <p:bldP spid="30" grpId="0"/>
      <p:bldP spid="30" grpId="1"/>
      <p:bldP spid="30" grpId="2"/>
      <p:bldP spid="31" grpId="0"/>
      <p:bldP spid="31" grpId="1"/>
      <p:bldP spid="31" grpId="2"/>
      <p:bldP spid="32" grpId="0"/>
      <p:bldP spid="33" grpId="0"/>
      <p:bldP spid="33" grpId="1"/>
      <p:bldP spid="33" grpId="2"/>
      <p:bldP spid="34" grpId="0"/>
      <p:bldP spid="35" grpId="0"/>
      <p:bldP spid="35" grpId="1"/>
      <p:bldP spid="35" grpId="2"/>
      <p:bldP spid="36" grpId="0"/>
      <p:bldP spid="37" grpId="0"/>
      <p:bldP spid="38" grpId="0"/>
      <p:bldP spid="39" grpId="0"/>
      <p:bldP spid="40" grpId="0"/>
      <p:bldP spid="41" grpId="0"/>
      <p:bldP spid="41" grpId="1"/>
      <p:bldP spid="41" grpId="2"/>
      <p:bldP spid="42" grpId="0"/>
      <p:bldP spid="42" grpId="1"/>
      <p:bldP spid="42" grpId="2"/>
      <p:bldP spid="43" grpId="0"/>
      <p:bldP spid="44" grpId="0"/>
      <p:bldP spid="44" grpId="1"/>
      <p:bldP spid="44" grpId="2"/>
      <p:bldP spid="45" grpId="0"/>
      <p:bldP spid="46" grpId="0"/>
      <p:bldP spid="46" grpId="1"/>
      <p:bldP spid="46" grpId="2"/>
      <p:bldP spid="47" grpId="0"/>
      <p:bldP spid="47" grpId="1"/>
      <p:bldP spid="47" grpId="2"/>
      <p:bldP spid="48" grpId="0"/>
      <p:bldP spid="48" grpId="1"/>
      <p:bldP spid="48" grpId="2"/>
      <p:bldP spid="49" grpId="0"/>
      <p:bldP spid="49" grpId="1"/>
      <p:bldP spid="49" grpId="2"/>
      <p:bldP spid="50" grpId="0"/>
      <p:bldP spid="50" grpId="1"/>
      <p:bldP spid="50" grpId="2"/>
      <p:bldP spid="51" grpId="0"/>
      <p:bldP spid="51" grpId="1"/>
      <p:bldP spid="51" grpId="2"/>
      <p:bldP spid="51" grpId="3"/>
      <p:bldP spid="52" grpId="0"/>
      <p:bldP spid="52" grpId="1"/>
      <p:bldP spid="52" grpId="2"/>
      <p:bldP spid="53" grpId="0"/>
      <p:bldP spid="53" grpId="1"/>
      <p:bldP spid="53" grpId="2"/>
      <p:bldP spid="53" grpId="3"/>
      <p:bldP spid="54" grpId="0"/>
      <p:bldP spid="54" grpId="1"/>
      <p:bldP spid="54" grpId="2"/>
      <p:bldP spid="55" grpId="0"/>
      <p:bldP spid="55" grpId="1"/>
      <p:bldP spid="55" grpId="2"/>
      <p:bldP spid="56" grpId="0"/>
      <p:bldP spid="56" grpId="1"/>
      <p:bldP spid="56" grpId="2"/>
      <p:bldP spid="57" grpId="0"/>
      <p:bldP spid="58" grpId="0"/>
      <p:bldP spid="59" grpId="0"/>
      <p:bldP spid="59" grpId="1"/>
      <p:bldP spid="59" grpId="2"/>
      <p:bldP spid="60" grpId="0"/>
      <p:bldP spid="60" grpId="1"/>
      <p:bldP spid="60" grpId="2"/>
      <p:bldP spid="61" grpId="0"/>
      <p:bldP spid="62" grpId="0"/>
      <p:bldP spid="62" grpId="1"/>
      <p:bldP spid="62" grpId="2"/>
      <p:bldP spid="63" grpId="0"/>
      <p:bldP spid="64" grpId="0"/>
      <p:bldP spid="65" grpId="0"/>
      <p:bldP spid="66" grpId="0"/>
      <p:bldP spid="67" grpId="0"/>
      <p:bldP spid="68" grpId="0"/>
      <p:bldP spid="68" grpId="1"/>
      <p:bldP spid="68" grpId="2"/>
      <p:bldP spid="69" grpId="0"/>
      <p:bldP spid="69" grpId="1"/>
      <p:bldP spid="69" grpId="2"/>
      <p:bldP spid="70" grpId="0"/>
      <p:bldP spid="71" grpId="0"/>
      <p:bldP spid="71" grpId="1"/>
      <p:bldP spid="71" grpId="2"/>
      <p:bldP spid="72" grpId="0"/>
      <p:bldP spid="73" grpId="0"/>
      <p:bldP spid="73" grpId="1"/>
      <p:bldP spid="73" grpId="2"/>
      <p:bldP spid="74" grpId="0"/>
      <p:bldP spid="74" grpId="1"/>
      <p:bldP spid="74" grpId="2"/>
      <p:bldP spid="75" grpId="0"/>
      <p:bldP spid="75" grpId="1"/>
      <p:bldP spid="75" grpId="2"/>
      <p:bldP spid="76" grpId="0"/>
      <p:bldP spid="76" grpId="1"/>
      <p:bldP spid="76" grpId="2"/>
      <p:bldP spid="77" grpId="0"/>
      <p:bldP spid="77" grpId="1"/>
      <p:bldP spid="77" grpId="2"/>
      <p:bldP spid="77" grpId="3"/>
      <p:bldP spid="78" grpId="0"/>
      <p:bldP spid="78" grpId="1"/>
      <p:bldP spid="78" grpId="2"/>
      <p:bldP spid="79" grpId="0"/>
      <p:bldP spid="80" grpId="0"/>
      <p:bldP spid="80" grpId="1"/>
      <p:bldP spid="80" grpId="2"/>
      <p:bldP spid="81" grpId="0"/>
      <p:bldP spid="81" grpId="1"/>
      <p:bldP spid="81" grpId="2"/>
      <p:bldP spid="82" grpId="0"/>
      <p:bldP spid="82" grpId="1"/>
      <p:bldP spid="82" grpId="2"/>
      <p:bldP spid="83" grpId="0"/>
      <p:bldP spid="83" grpId="1"/>
      <p:bldP spid="83" grpId="2"/>
      <p:bldP spid="84" grpId="0"/>
      <p:bldP spid="84" grpId="1"/>
      <p:bldP spid="84" grpId="2"/>
      <p:bldP spid="85" grpId="0"/>
      <p:bldP spid="86" grpId="0"/>
      <p:bldP spid="87" grpId="0"/>
      <p:bldP spid="87" grpId="1"/>
      <p:bldP spid="87" grpId="2"/>
      <p:bldP spid="88" grpId="0"/>
      <p:bldP spid="88" grpId="1"/>
      <p:bldP spid="88" grpId="2"/>
      <p:bldP spid="89" grpId="0"/>
      <p:bldP spid="89" grpId="1"/>
      <p:bldP spid="89" grpId="2"/>
      <p:bldP spid="90" grpId="0"/>
      <p:bldP spid="90" grpId="1"/>
      <p:bldP spid="90" grpId="2"/>
      <p:bldP spid="91" grpId="0"/>
      <p:bldP spid="91" grpId="1"/>
      <p:bldP spid="91" grpId="2"/>
      <p:bldP spid="92" grpId="0"/>
      <p:bldP spid="92" grpId="1"/>
      <p:bldP spid="92" grpId="2"/>
      <p:bldP spid="93" grpId="0"/>
      <p:bldP spid="93" grpId="1"/>
      <p:bldP spid="93" grpId="2"/>
      <p:bldP spid="94" grpId="0"/>
      <p:bldP spid="95" grpId="0"/>
      <p:bldP spid="96" grpId="0"/>
      <p:bldP spid="96" grpId="1"/>
      <p:bldP spid="96" grpId="2"/>
      <p:bldP spid="97" grpId="0"/>
      <p:bldP spid="98" grpId="0"/>
      <p:bldP spid="99" grpId="0"/>
      <p:bldP spid="99" grpId="1"/>
      <p:bldP spid="99" grpId="2"/>
      <p:bldP spid="100" grpId="0"/>
      <p:bldP spid="100" grpId="1"/>
      <p:bldP spid="100" grpId="2"/>
      <p:bldP spid="101" grpId="0"/>
      <p:bldP spid="101" grpId="1"/>
      <p:bldP spid="101" grpId="2"/>
      <p:bldP spid="102" grpId="0"/>
      <p:bldP spid="102" grpId="1"/>
      <p:bldP spid="102" grpId="2"/>
      <p:bldP spid="103" grpId="0"/>
      <p:bldP spid="103" grpId="1"/>
      <p:bldP spid="103" grpId="2"/>
      <p:bldP spid="104" grpId="0"/>
      <p:bldP spid="104" grpId="1"/>
      <p:bldP spid="104" grpId="2"/>
      <p:bldP spid="105" grpId="0"/>
      <p:bldP spid="105" grpId="1"/>
      <p:bldP spid="105" grpId="2"/>
      <p:bldP spid="106" grpId="0"/>
      <p:bldP spid="106" grpId="1"/>
      <p:bldP spid="106" grpId="2"/>
      <p:bldP spid="107" grpId="0"/>
      <p:bldP spid="107" grpId="1"/>
      <p:bldP spid="107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F1B97424-01AA-8E50-BE59-77B2E99DD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938" y="1023938"/>
            <a:ext cx="6588125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3" descr="http://3.bp.blogspot.com/-k7x46c-kTWg/Tkn1QqW1MfI/AAAAAAAAAxY/nWKHPCuDHtI/s190/s12.gif">
            <a:extLst>
              <a:ext uri="{FF2B5EF4-FFF2-40B4-BE49-F238E27FC236}">
                <a16:creationId xmlns:a16="http://schemas.microsoft.com/office/drawing/2014/main" id="{A2F3D961-74C5-8C75-0B59-851A9B5245B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675" y="3860800"/>
            <a:ext cx="167322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B850B28-A138-C786-9958-FF09C2527FE4}"/>
              </a:ext>
            </a:extLst>
          </p:cNvPr>
          <p:cNvSpPr txBox="1"/>
          <p:nvPr/>
        </p:nvSpPr>
        <p:spPr>
          <a:xfrm>
            <a:off x="3611724" y="1843038"/>
            <a:ext cx="4968552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7200" b="1" dirty="0" err="1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Կեցցե՜ք</a:t>
            </a:r>
            <a:endParaRPr lang="hy-AM" sz="72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72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Молодцы!</a:t>
            </a:r>
            <a:r>
              <a:rPr lang="hy-AM" sz="7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 </a:t>
            </a:r>
            <a:endParaRPr lang="ru-RU" sz="72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Сектор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108</Words>
  <Application>Microsoft Office PowerPoint</Application>
  <PresentationFormat>Широкоэкранный</PresentationFormat>
  <Paragraphs>103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Sylfaen</vt:lpstr>
      <vt:lpstr>Times New Roman</vt:lpstr>
      <vt:lpstr>Wingdings 3</vt:lpstr>
      <vt:lpstr>3_Сектор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15</cp:revision>
  <dcterms:created xsi:type="dcterms:W3CDTF">2025-02-04T17:22:18Z</dcterms:created>
  <dcterms:modified xsi:type="dcterms:W3CDTF">2025-06-11T13:08:52Z</dcterms:modified>
</cp:coreProperties>
</file>