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431" r:id="rId2"/>
    <p:sldId id="429" r:id="rId3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D0F6-F1F5-CFDA-2B7C-F7FAAAEC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91CED22-A134-3740-BB70-7E57F57AD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B2BB4D-DD81-687D-2DFD-4CE76FD2A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3FAF2-34DC-01F1-737B-6CC92B538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0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16.png"/><Relationship Id="rId10" Type="http://schemas.openxmlformats.org/officeDocument/2006/relationships/image" Target="../media/image5.jpe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microsoft.com/office/2007/relationships/hdphoto" Target="../media/hdphoto10.wdp"/><Relationship Id="rId30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A3AD-C995-7525-84D8-1F130C64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B569C2F-5CF4-759A-DF11-69705BF4B7C7}"/>
              </a:ext>
            </a:extLst>
          </p:cNvPr>
          <p:cNvSpPr/>
          <p:nvPr/>
        </p:nvSpPr>
        <p:spPr>
          <a:xfrm>
            <a:off x="6081050" y="1446072"/>
            <a:ext cx="5918558" cy="42068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9C5491-18A5-B11A-D4D3-1DBE94360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6" t="3571" r="2326" b="1820"/>
          <a:stretch/>
        </p:blipFill>
        <p:spPr>
          <a:xfrm>
            <a:off x="6255419" y="1610666"/>
            <a:ext cx="5616624" cy="3906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E6690C-036B-77D3-8889-0E49FDE5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985" y="345300"/>
            <a:ext cx="9108504" cy="83099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y-AM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Լրացրու՛ բաց թողնված տառերը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E9F75-8ACB-8A0B-0AC6-EFEB4CE86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390" y="5762217"/>
            <a:ext cx="2127688" cy="975445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29B3984D-9EBA-0987-094F-6153A7245F27}"/>
              </a:ext>
            </a:extLst>
          </p:cNvPr>
          <p:cNvSpPr txBox="1"/>
          <p:nvPr/>
        </p:nvSpPr>
        <p:spPr>
          <a:xfrm>
            <a:off x="11292210" y="4262267"/>
            <a:ext cx="4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DD6376-AF81-F09C-498B-4E304AD40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600">
                        <a14:foregroundMark x1="12250" y1="69300" x2="74100" y2="78250"/>
                        <a14:foregroundMark x1="89350" y1="23950" x2="88100" y2="49050"/>
                        <a14:foregroundMark x1="88100" y1="49050" x2="90600" y2="65700"/>
                        <a14:foregroundMark x1="90600" y1="65700" x2="76400" y2="77150"/>
                        <a14:foregroundMark x1="76400" y1="77150" x2="43100" y2="65900"/>
                        <a14:foregroundMark x1="43100" y1="65900" x2="30250" y2="65300"/>
                        <a14:foregroundMark x1="21850" y1="38800" x2="20050" y2="66400"/>
                        <a14:foregroundMark x1="20050" y1="66400" x2="19800" y2="65750"/>
                        <a14:foregroundMark x1="20500" y1="25750" x2="21600" y2="57350"/>
                        <a14:foregroundMark x1="21600" y1="57350" x2="23250" y2="60350"/>
                        <a14:foregroundMark x1="22300" y1="31900" x2="76800" y2="35000"/>
                        <a14:foregroundMark x1="76800" y1="35000" x2="76950" y2="43700"/>
                        <a14:foregroundMark x1="76950" y1="43700" x2="73850" y2="55400"/>
                        <a14:foregroundMark x1="73850" y1="55400" x2="47350" y2="60150"/>
                        <a14:foregroundMark x1="47350" y1="60150" x2="27000" y2="52950"/>
                        <a14:foregroundMark x1="27000" y1="52950" x2="51650" y2="41450"/>
                        <a14:foregroundMark x1="51650" y1="41450" x2="57900" y2="50800"/>
                        <a14:foregroundMark x1="57900" y1="50800" x2="53650" y2="44500"/>
                        <a14:foregroundMark x1="53650" y1="44500" x2="48400" y2="50850"/>
                        <a14:foregroundMark x1="48400" y1="50850" x2="49650" y2="47450"/>
                        <a14:foregroundMark x1="10850" y1="70950" x2="41800" y2="74950"/>
                        <a14:foregroundMark x1="19000" y1="31900" x2="18700" y2="38100"/>
                        <a14:foregroundMark x1="18300" y1="31650" x2="11400" y2="70950"/>
                        <a14:foregroundMark x1="17900" y1="34650" x2="11250" y2="70000"/>
                        <a14:foregroundMark x1="11250" y1="70000" x2="11700" y2="70800"/>
                        <a14:foregroundMark x1="22300" y1="68500" x2="67500" y2="38950"/>
                        <a14:foregroundMark x1="22950" y1="18150" x2="67450" y2="18400"/>
                        <a14:foregroundMark x1="67450" y1="18400" x2="82200" y2="17050"/>
                        <a14:foregroundMark x1="58150" y1="66150" x2="73400" y2="66150"/>
                        <a14:foregroundMark x1="28600" y1="36600" x2="29300" y2="46350"/>
                        <a14:foregroundMark x1="34500" y1="38500" x2="70250" y2="49100"/>
                        <a14:foregroundMark x1="86450" y1="19700" x2="88950" y2="202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100" t="14553" r="5901" b="16887"/>
          <a:stretch/>
        </p:blipFill>
        <p:spPr>
          <a:xfrm>
            <a:off x="10986838" y="5529214"/>
            <a:ext cx="1031967" cy="842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CCF9B2-C6A5-BC5D-03CF-1C5CBE3E0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7" b="94938" l="4355" r="97097">
                        <a14:foregroundMark x1="20323" y1="12996" x2="45323" y2="4925"/>
                        <a14:foregroundMark x1="45323" y1="4925" x2="65161" y2="8482"/>
                        <a14:foregroundMark x1="65161" y1="8482" x2="85000" y2="18605"/>
                        <a14:foregroundMark x1="36452" y1="4514" x2="62581" y2="3557"/>
                        <a14:foregroundMark x1="8548" y1="22025" x2="13548" y2="49658"/>
                        <a14:foregroundMark x1="13548" y1="49658" x2="14194" y2="50889"/>
                        <a14:foregroundMark x1="4194" y1="30917" x2="4516" y2="39124"/>
                        <a14:foregroundMark x1="4516" y1="39124" x2="5323" y2="39945"/>
                        <a14:foregroundMark x1="91129" y1="21341" x2="97258" y2="37893"/>
                        <a14:foregroundMark x1="97258" y1="37893" x2="92581" y2="49248"/>
                        <a14:foregroundMark x1="46774" y1="92750" x2="51613" y2="94938"/>
                      </a14:backgroundRemoval>
                    </a14:imgEffect>
                  </a14:imgLayer>
                </a14:imgProps>
              </a:ext>
            </a:extLst>
          </a:blip>
          <a:srcRect b="1866"/>
          <a:stretch/>
        </p:blipFill>
        <p:spPr>
          <a:xfrm rot="604821">
            <a:off x="6720615" y="2699050"/>
            <a:ext cx="1092143" cy="12636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F6CA02-024B-B0BF-A553-EAE566A64F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967" y="1848570"/>
            <a:ext cx="1067574" cy="1067574"/>
          </a:xfrm>
          <a:prstGeom prst="rect">
            <a:avLst/>
          </a:prstGeom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21B37E66-C727-2709-3C9D-EF93E7EE2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57" b="89739" l="4348" r="97011">
                        <a14:foregroundMark x1="4348" y1="13246" x2="25951" y2="9515"/>
                        <a14:foregroundMark x1="15217" y1="10634" x2="25272" y2="7090"/>
                        <a14:foregroundMark x1="74457" y1="6343" x2="95380" y2="15299"/>
                        <a14:foregroundMark x1="95380" y1="15485" x2="97011" y2="16418"/>
                        <a14:foregroundMark x1="96875" y1="18843" x2="94565" y2="28731"/>
                        <a14:foregroundMark x1="12228" y1="11940" x2="15217" y2="11007"/>
                        <a14:backgroundMark x1="46739" y1="50000" x2="55435" y2="51866"/>
                        <a14:backgroundMark x1="55435" y1="51866" x2="60598" y2="62687"/>
                        <a14:backgroundMark x1="48641" y1="49067" x2="55571" y2="49254"/>
                        <a14:backgroundMark x1="55571" y1="49254" x2="56114" y2="49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866" r="697" b="33075"/>
          <a:stretch/>
        </p:blipFill>
        <p:spPr bwMode="auto">
          <a:xfrm>
            <a:off x="10391927" y="2358984"/>
            <a:ext cx="1129849" cy="5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D049EFB-AFB0-B37E-73AA-E44DE81703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0195" y="1296182"/>
            <a:ext cx="1768610" cy="704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214EC6-0534-3704-7F11-F27AEF866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15" b="90000" l="10000" r="90000">
                        <a14:foregroundMark x1="35143" y1="9815" x2="35143" y2="18241"/>
                      </a14:backgroundRemoval>
                    </a14:imgEffect>
                  </a14:imgLayer>
                </a14:imgProps>
              </a:ext>
            </a:extLst>
          </a:blip>
          <a:srcRect l="27288" t="7381" r="25350" b="15886"/>
          <a:stretch/>
        </p:blipFill>
        <p:spPr>
          <a:xfrm>
            <a:off x="6577214" y="3765093"/>
            <a:ext cx="758864" cy="189686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9B64B8B-DAF0-2E63-4B01-DD12C7C18570}"/>
              </a:ext>
            </a:extLst>
          </p:cNvPr>
          <p:cNvSpPr txBox="1"/>
          <p:nvPr/>
        </p:nvSpPr>
        <p:spPr>
          <a:xfrm>
            <a:off x="7926000" y="2568912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6AD946-704F-7DFD-2C5B-E1B7165A7FEA}"/>
              </a:ext>
            </a:extLst>
          </p:cNvPr>
          <p:cNvSpPr txBox="1"/>
          <p:nvPr/>
        </p:nvSpPr>
        <p:spPr>
          <a:xfrm>
            <a:off x="7929203" y="3001299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29D174-7A65-6125-E151-D480C61E43A7}"/>
              </a:ext>
            </a:extLst>
          </p:cNvPr>
          <p:cNvSpPr txBox="1"/>
          <p:nvPr/>
        </p:nvSpPr>
        <p:spPr>
          <a:xfrm>
            <a:off x="7947629" y="3472705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53E80DC-E43E-9419-B454-B4DE3284E301}"/>
              </a:ext>
            </a:extLst>
          </p:cNvPr>
          <p:cNvSpPr txBox="1"/>
          <p:nvPr/>
        </p:nvSpPr>
        <p:spPr>
          <a:xfrm>
            <a:off x="7946331" y="3902157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26930D-72E0-A9A7-69D6-28A58D9AC429}"/>
              </a:ext>
            </a:extLst>
          </p:cNvPr>
          <p:cNvSpPr txBox="1"/>
          <p:nvPr/>
        </p:nvSpPr>
        <p:spPr>
          <a:xfrm>
            <a:off x="7914916" y="2110337"/>
            <a:ext cx="58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6523FA-2308-35F9-32B5-B2FFD2925963}"/>
              </a:ext>
            </a:extLst>
          </p:cNvPr>
          <p:cNvSpPr txBox="1"/>
          <p:nvPr/>
        </p:nvSpPr>
        <p:spPr>
          <a:xfrm>
            <a:off x="7938561" y="4357194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CD08AC-A4C0-7E39-661D-EF81B412AE8F}"/>
              </a:ext>
            </a:extLst>
          </p:cNvPr>
          <p:cNvSpPr txBox="1"/>
          <p:nvPr/>
        </p:nvSpPr>
        <p:spPr>
          <a:xfrm>
            <a:off x="7916505" y="1674640"/>
            <a:ext cx="548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12001DF-E4D7-2D55-1890-749FB1B82FEA}"/>
              </a:ext>
            </a:extLst>
          </p:cNvPr>
          <p:cNvSpPr txBox="1"/>
          <p:nvPr/>
        </p:nvSpPr>
        <p:spPr>
          <a:xfrm>
            <a:off x="7947988" y="4785487"/>
            <a:ext cx="52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օ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52BB15-514A-8098-4A5C-78CE6132D892}"/>
              </a:ext>
            </a:extLst>
          </p:cNvPr>
          <p:cNvSpPr txBox="1"/>
          <p:nvPr/>
        </p:nvSpPr>
        <p:spPr>
          <a:xfrm>
            <a:off x="8882156" y="3017951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8B7B93-969E-AA0B-D5C3-60F711C0D040}"/>
              </a:ext>
            </a:extLst>
          </p:cNvPr>
          <p:cNvSpPr txBox="1"/>
          <p:nvPr/>
        </p:nvSpPr>
        <p:spPr>
          <a:xfrm>
            <a:off x="7415538" y="1685266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A7C38E9-06C8-342E-1B49-984783AD2857}"/>
              </a:ext>
            </a:extLst>
          </p:cNvPr>
          <p:cNvSpPr txBox="1"/>
          <p:nvPr/>
        </p:nvSpPr>
        <p:spPr>
          <a:xfrm>
            <a:off x="6348774" y="1668116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6C5DED-C6BD-DDC9-ECEF-033834213B99}"/>
              </a:ext>
            </a:extLst>
          </p:cNvPr>
          <p:cNvSpPr txBox="1"/>
          <p:nvPr/>
        </p:nvSpPr>
        <p:spPr>
          <a:xfrm>
            <a:off x="8364449" y="165791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5D9C255-D710-8522-9463-E0D72AEFCF0B}"/>
              </a:ext>
            </a:extLst>
          </p:cNvPr>
          <p:cNvSpPr txBox="1"/>
          <p:nvPr/>
        </p:nvSpPr>
        <p:spPr>
          <a:xfrm>
            <a:off x="8378874" y="207811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35F641-3413-0B25-58A8-F1FD527055F2}"/>
              </a:ext>
            </a:extLst>
          </p:cNvPr>
          <p:cNvSpPr txBox="1"/>
          <p:nvPr/>
        </p:nvSpPr>
        <p:spPr>
          <a:xfrm>
            <a:off x="7404866" y="209341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252D8A-6A5D-9D68-709B-5EB7D73FC81F}"/>
              </a:ext>
            </a:extLst>
          </p:cNvPr>
          <p:cNvSpPr txBox="1"/>
          <p:nvPr/>
        </p:nvSpPr>
        <p:spPr>
          <a:xfrm>
            <a:off x="6865656" y="165613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3B80F-39AC-5598-2DBA-7DC20C06A5EE}"/>
              </a:ext>
            </a:extLst>
          </p:cNvPr>
          <p:cNvSpPr txBox="1"/>
          <p:nvPr/>
        </p:nvSpPr>
        <p:spPr>
          <a:xfrm>
            <a:off x="6881175" y="212792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ե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562D04-94D5-88EF-868E-E48090D741BD}"/>
              </a:ext>
            </a:extLst>
          </p:cNvPr>
          <p:cNvSpPr txBox="1"/>
          <p:nvPr/>
        </p:nvSpPr>
        <p:spPr>
          <a:xfrm>
            <a:off x="6340079" y="210718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0E9575-529B-BAC9-809C-4962133C6DF3}"/>
              </a:ext>
            </a:extLst>
          </p:cNvPr>
          <p:cNvSpPr txBox="1"/>
          <p:nvPr/>
        </p:nvSpPr>
        <p:spPr>
          <a:xfrm>
            <a:off x="8356122" y="254109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E6A1D41-1384-633D-4641-0989F9E33E75}"/>
              </a:ext>
            </a:extLst>
          </p:cNvPr>
          <p:cNvSpPr txBox="1"/>
          <p:nvPr/>
        </p:nvSpPr>
        <p:spPr>
          <a:xfrm>
            <a:off x="8367381" y="304131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ձ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B14C3A4-7404-7F83-9C5F-3FC7CA7B5E3C}"/>
              </a:ext>
            </a:extLst>
          </p:cNvPr>
          <p:cNvSpPr txBox="1"/>
          <p:nvPr/>
        </p:nvSpPr>
        <p:spPr>
          <a:xfrm>
            <a:off x="9326772" y="2994508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ք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36668E1-4293-1466-F10D-5324E949B89D}"/>
              </a:ext>
            </a:extLst>
          </p:cNvPr>
          <p:cNvSpPr txBox="1"/>
          <p:nvPr/>
        </p:nvSpPr>
        <p:spPr>
          <a:xfrm>
            <a:off x="8372018" y="343706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617D6A-5B11-2759-341F-998E22551650}"/>
              </a:ext>
            </a:extLst>
          </p:cNvPr>
          <p:cNvSpPr txBox="1"/>
          <p:nvPr/>
        </p:nvSpPr>
        <p:spPr>
          <a:xfrm>
            <a:off x="10319110" y="4785488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428B10-990F-4792-E7B5-299980B9906F}"/>
              </a:ext>
            </a:extLst>
          </p:cNvPr>
          <p:cNvSpPr txBox="1"/>
          <p:nvPr/>
        </p:nvSpPr>
        <p:spPr>
          <a:xfrm>
            <a:off x="10268701" y="343114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2299C84-5096-A61B-205D-0C10368908E3}"/>
              </a:ext>
            </a:extLst>
          </p:cNvPr>
          <p:cNvSpPr txBox="1"/>
          <p:nvPr/>
        </p:nvSpPr>
        <p:spPr>
          <a:xfrm>
            <a:off x="10797668" y="480325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614977-A031-4304-3561-685A13D2DFC1}"/>
              </a:ext>
            </a:extLst>
          </p:cNvPr>
          <p:cNvSpPr txBox="1"/>
          <p:nvPr/>
        </p:nvSpPr>
        <p:spPr>
          <a:xfrm>
            <a:off x="11207593" y="477792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6DAF2A7-36CC-9ADF-E3AB-31E4AA7FDDDA}"/>
              </a:ext>
            </a:extLst>
          </p:cNvPr>
          <p:cNvSpPr txBox="1"/>
          <p:nvPr/>
        </p:nvSpPr>
        <p:spPr>
          <a:xfrm>
            <a:off x="9846156" y="479656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CA6E78-7BC0-E680-F626-137D5D92C7B3}"/>
              </a:ext>
            </a:extLst>
          </p:cNvPr>
          <p:cNvSpPr txBox="1"/>
          <p:nvPr/>
        </p:nvSpPr>
        <p:spPr>
          <a:xfrm>
            <a:off x="8874441" y="476262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0C243C-9670-1686-53A1-D652CA9E8E7B}"/>
              </a:ext>
            </a:extLst>
          </p:cNvPr>
          <p:cNvSpPr txBox="1"/>
          <p:nvPr/>
        </p:nvSpPr>
        <p:spPr>
          <a:xfrm>
            <a:off x="9350758" y="4770601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E0412B-23A5-45D3-DC23-8C406899EC3F}"/>
              </a:ext>
            </a:extLst>
          </p:cNvPr>
          <p:cNvSpPr txBox="1"/>
          <p:nvPr/>
        </p:nvSpPr>
        <p:spPr>
          <a:xfrm>
            <a:off x="10314748" y="435090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B927034-8BDB-23B9-1255-DE6C24442CB1}"/>
              </a:ext>
            </a:extLst>
          </p:cNvPr>
          <p:cNvSpPr txBox="1"/>
          <p:nvPr/>
        </p:nvSpPr>
        <p:spPr>
          <a:xfrm>
            <a:off x="10747672" y="434765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B76F0F3-4B27-D4F0-95FB-D108CD804072}"/>
              </a:ext>
            </a:extLst>
          </p:cNvPr>
          <p:cNvSpPr txBox="1"/>
          <p:nvPr/>
        </p:nvSpPr>
        <p:spPr>
          <a:xfrm>
            <a:off x="11253612" y="4357194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604B34E-00DC-ED0B-4C84-3D5C6F0FD4ED}"/>
              </a:ext>
            </a:extLst>
          </p:cNvPr>
          <p:cNvSpPr txBox="1"/>
          <p:nvPr/>
        </p:nvSpPr>
        <p:spPr>
          <a:xfrm>
            <a:off x="9812215" y="4357194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7A2BD2-E9A6-3609-D289-107E36DD77A0}"/>
              </a:ext>
            </a:extLst>
          </p:cNvPr>
          <p:cNvSpPr txBox="1"/>
          <p:nvPr/>
        </p:nvSpPr>
        <p:spPr>
          <a:xfrm>
            <a:off x="8326324" y="434299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0125F3-DBF3-7DD5-0A23-90BE9F069AAC}"/>
              </a:ext>
            </a:extLst>
          </p:cNvPr>
          <p:cNvSpPr txBox="1"/>
          <p:nvPr/>
        </p:nvSpPr>
        <p:spPr>
          <a:xfrm>
            <a:off x="8862873" y="4357194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24FE1A1-B7DC-1755-D55A-01F01A15F59F}"/>
              </a:ext>
            </a:extLst>
          </p:cNvPr>
          <p:cNvSpPr txBox="1"/>
          <p:nvPr/>
        </p:nvSpPr>
        <p:spPr>
          <a:xfrm>
            <a:off x="9330648" y="435648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86A5F43-7B1E-EFB8-227C-7B5DD79C6C92}"/>
              </a:ext>
            </a:extLst>
          </p:cNvPr>
          <p:cNvSpPr txBox="1"/>
          <p:nvPr/>
        </p:nvSpPr>
        <p:spPr>
          <a:xfrm>
            <a:off x="8332547" y="388862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88BB5AC-1466-0733-1CF9-58B0831A20FE}"/>
              </a:ext>
            </a:extLst>
          </p:cNvPr>
          <p:cNvSpPr txBox="1"/>
          <p:nvPr/>
        </p:nvSpPr>
        <p:spPr>
          <a:xfrm>
            <a:off x="8868372" y="390891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0CE1362-7454-BDB5-6288-A514A8A42609}"/>
              </a:ext>
            </a:extLst>
          </p:cNvPr>
          <p:cNvSpPr txBox="1"/>
          <p:nvPr/>
        </p:nvSpPr>
        <p:spPr>
          <a:xfrm>
            <a:off x="8893415" y="3451416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C7FA891-B2DC-C9F3-2F12-3A279F8FAF4C}"/>
              </a:ext>
            </a:extLst>
          </p:cNvPr>
          <p:cNvSpPr txBox="1"/>
          <p:nvPr/>
        </p:nvSpPr>
        <p:spPr>
          <a:xfrm>
            <a:off x="9818226" y="3448758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AA24C7A-6CCA-19C7-786C-2A0FCB764BE6}"/>
              </a:ext>
            </a:extLst>
          </p:cNvPr>
          <p:cNvSpPr txBox="1"/>
          <p:nvPr/>
        </p:nvSpPr>
        <p:spPr>
          <a:xfrm>
            <a:off x="9333585" y="390296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E7FC459-CB0C-86E5-F9FB-8337D55CC602}"/>
              </a:ext>
            </a:extLst>
          </p:cNvPr>
          <p:cNvSpPr txBox="1"/>
          <p:nvPr/>
        </p:nvSpPr>
        <p:spPr>
          <a:xfrm>
            <a:off x="10278763" y="387127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512B42-1C7E-B554-75EC-12D1744C753E}"/>
              </a:ext>
            </a:extLst>
          </p:cNvPr>
          <p:cNvSpPr txBox="1"/>
          <p:nvPr/>
        </p:nvSpPr>
        <p:spPr>
          <a:xfrm>
            <a:off x="10781949" y="388443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8E3371-00BC-360F-3E32-9D8261976884}"/>
              </a:ext>
            </a:extLst>
          </p:cNvPr>
          <p:cNvSpPr txBox="1"/>
          <p:nvPr/>
        </p:nvSpPr>
        <p:spPr>
          <a:xfrm>
            <a:off x="9364621" y="3472496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8C1002E-5ED2-553E-25CC-44944C2F661F}"/>
              </a:ext>
            </a:extLst>
          </p:cNvPr>
          <p:cNvSpPr txBox="1"/>
          <p:nvPr/>
        </p:nvSpPr>
        <p:spPr>
          <a:xfrm>
            <a:off x="9732646" y="3921067"/>
            <a:ext cx="68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ւ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18">
            <a:extLst>
              <a:ext uri="{FF2B5EF4-FFF2-40B4-BE49-F238E27FC236}">
                <a16:creationId xmlns:a16="http://schemas.microsoft.com/office/drawing/2014/main" id="{61C96E5D-BCC0-5E1B-4FD4-43787C65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67" y="2872975"/>
            <a:ext cx="814091" cy="14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6134FC-3357-00D7-92AC-04012D38D3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43" b="95873" l="10000" r="90000">
                        <a14:foregroundMark x1="45018" y1="7564" x2="48167" y2="8413"/>
                        <a14:foregroundMark x1="48167" y1="8413" x2="53167" y2="7143"/>
                        <a14:foregroundMark x1="38500" y1="88095" x2="60083" y2="90794"/>
                        <a14:foregroundMark x1="33750" y1="94603" x2="60083" y2="95873"/>
                        <a14:foregroundMark x1="60083" y1="95873" x2="65667" y2="95714"/>
                        <a14:backgroundMark x1="41583" y1="6984" x2="44583" y2="7778"/>
                        <a14:backgroundMark x1="40833" y1="6825" x2="41167" y2="7937"/>
                        <a14:backgroundMark x1="45083" y1="7778" x2="40833" y2="6667"/>
                        <a14:backgroundMark x1="40833" y1="6667" x2="40750" y2="6984"/>
                        <a14:backgroundMark x1="44583" y1="7937" x2="45167" y2="7302"/>
                      </a14:backgroundRemoval>
                    </a14:imgEffect>
                  </a14:imgLayer>
                </a14:imgProps>
              </a:ext>
            </a:extLst>
          </a:blip>
          <a:srcRect l="24253" t="3448" r="25815" b="3448"/>
          <a:stretch/>
        </p:blipFill>
        <p:spPr>
          <a:xfrm>
            <a:off x="7914916" y="5762217"/>
            <a:ext cx="927917" cy="90835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2358A85-728C-D4AB-DD01-3779034AB16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5433" y="2069961"/>
            <a:ext cx="1277889" cy="1642267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98A2E9B-7275-E58D-9CBF-927F031ACAF0}"/>
              </a:ext>
            </a:extLst>
          </p:cNvPr>
          <p:cNvSpPr/>
          <p:nvPr/>
        </p:nvSpPr>
        <p:spPr>
          <a:xfrm>
            <a:off x="402942" y="1448426"/>
            <a:ext cx="5603236" cy="42068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7653C5-79AB-9D9F-A07A-429F7CB823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00" y="1648405"/>
            <a:ext cx="5243931" cy="38764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893A7412-1B9B-4C21-69F9-B918400DBB0F}"/>
              </a:ext>
            </a:extLst>
          </p:cNvPr>
          <p:cNvSpPr txBox="1"/>
          <p:nvPr/>
        </p:nvSpPr>
        <p:spPr>
          <a:xfrm>
            <a:off x="8332547" y="477060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FF034-A8D3-ECB2-B0D1-70394FDF0E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95" b="89988" l="10000" r="92619">
                        <a14:foregroundMark x1="91667" y1="71362" x2="92619" y2="77066"/>
                      </a14:backgroundRemoval>
                    </a14:imgEffect>
                  </a14:imgLayer>
                </a14:imgProps>
              </a:ext>
            </a:extLst>
          </a:blip>
          <a:srcRect l="12419" t="17538" r="4903" b="12462"/>
          <a:stretch/>
        </p:blipFill>
        <p:spPr>
          <a:xfrm>
            <a:off x="234399" y="604964"/>
            <a:ext cx="1167761" cy="1011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9B1A88-F3C8-A3C1-EE91-6803345B535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034" b="90604" l="2292" r="96250">
                        <a14:foregroundMark x1="13958" y1="37584" x2="6667" y2="77852"/>
                        <a14:foregroundMark x1="6667" y1="77852" x2="2292" y2="85906"/>
                        <a14:foregroundMark x1="14792" y1="31208" x2="14583" y2="29195"/>
                        <a14:foregroundMark x1="32500" y1="19463" x2="30833" y2="25168"/>
                        <a14:foregroundMark x1="28125" y1="23826" x2="26875" y2="29866"/>
                        <a14:foregroundMark x1="24792" y1="24832" x2="21458" y2="31879"/>
                        <a14:foregroundMark x1="66250" y1="7047" x2="59167" y2="12416"/>
                        <a14:foregroundMark x1="47917" y1="10403" x2="58958" y2="5369"/>
                        <a14:foregroundMark x1="58958" y1="5369" x2="59375" y2="6376"/>
                        <a14:foregroundMark x1="68333" y1="11074" x2="74375" y2="12081"/>
                        <a14:foregroundMark x1="85833" y1="22483" x2="93333" y2="43960"/>
                        <a14:foregroundMark x1="93333" y1="43960" x2="96250" y2="62752"/>
                        <a14:foregroundMark x1="96250" y1="62752" x2="92708" y2="83221"/>
                        <a14:foregroundMark x1="51458" y1="90604" x2="88542" y2="86577"/>
                        <a14:foregroundMark x1="42083" y1="12081" x2="42917" y2="14094"/>
                        <a14:foregroundMark x1="37292" y1="14094" x2="37292" y2="167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34399" y="5532881"/>
            <a:ext cx="1401502" cy="870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C35FD-16DD-36D6-AC0C-406362A44C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3143" r="99286">
                        <a14:foregroundMark x1="5000" y1="46571" x2="12286" y2="67286"/>
                        <a14:foregroundMark x1="12286" y1="67286" x2="22857" y2="74714"/>
                        <a14:foregroundMark x1="22857" y1="74714" x2="53429" y2="79143"/>
                        <a14:foregroundMark x1="14857" y1="77286" x2="44571" y2="82857"/>
                        <a14:foregroundMark x1="44571" y1="82857" x2="66286" y2="81000"/>
                        <a14:foregroundMark x1="66286" y1="81000" x2="70000" y2="79286"/>
                        <a14:foregroundMark x1="93143" y1="39857" x2="91857" y2="59571"/>
                        <a14:foregroundMark x1="91857" y1="59571" x2="82143" y2="70571"/>
                        <a14:foregroundMark x1="82143" y1="70571" x2="77000" y2="73286"/>
                        <a14:foregroundMark x1="97143" y1="54143" x2="87286" y2="69143"/>
                        <a14:foregroundMark x1="87286" y1="69143" x2="85429" y2="70000"/>
                        <a14:foregroundMark x1="3143" y1="57143" x2="12857" y2="74714"/>
                        <a14:foregroundMark x1="3857" y1="60571" x2="12429" y2="74857"/>
                        <a14:foregroundMark x1="12429" y1="74857" x2="18714" y2="79000"/>
                        <a14:foregroundMark x1="18714" y1="79000" x2="39714" y2="83143"/>
                        <a14:foregroundMark x1="39714" y1="83143" x2="62143" y2="80571"/>
                        <a14:foregroundMark x1="62143" y1="80571" x2="64571" y2="79429"/>
                        <a14:foregroundMark x1="99286" y1="54571" x2="91857" y2="71571"/>
                        <a14:foregroundMark x1="91857" y1="71571" x2="83571" y2="79429"/>
                        <a14:foregroundMark x1="83571" y1="79429" x2="81000" y2="79857"/>
                        <a14:foregroundMark x1="78857" y1="31143" x2="42571" y2="25429"/>
                        <a14:foregroundMark x1="42571" y1="25429" x2="27571" y2="27714"/>
                        <a14:foregroundMark x1="27571" y1="27714" x2="22714" y2="31143"/>
                        <a14:foregroundMark x1="44429" y1="25143" x2="69286" y2="27143"/>
                        <a14:foregroundMark x1="69286" y1="27143" x2="71857" y2="29143"/>
                        <a14:foregroundMark x1="42571" y1="24857" x2="60143" y2="24429"/>
                        <a14:foregroundMark x1="60143" y1="24429" x2="65571" y2="26571"/>
                        <a14:foregroundMark x1="10429" y1="38286" x2="6000" y2="48714"/>
                        <a14:foregroundMark x1="99143" y1="57714" x2="99143" y2="57714"/>
                      </a14:backgroundRemoval>
                    </a14:imgEffect>
                  </a14:imgLayer>
                </a14:imgProps>
              </a:ext>
            </a:extLst>
          </a:blip>
          <a:srcRect t="22519" b="16722"/>
          <a:stretch/>
        </p:blipFill>
        <p:spPr>
          <a:xfrm>
            <a:off x="4954058" y="1121276"/>
            <a:ext cx="1323284" cy="804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B33064-1A72-A6A3-FE99-36F483CA75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43" b="95873" l="10000" r="90000">
                        <a14:foregroundMark x1="45018" y1="7564" x2="48167" y2="8413"/>
                        <a14:foregroundMark x1="48167" y1="8413" x2="53167" y2="7143"/>
                        <a14:foregroundMark x1="38500" y1="88095" x2="60083" y2="90794"/>
                        <a14:foregroundMark x1="33750" y1="94603" x2="60083" y2="95873"/>
                        <a14:foregroundMark x1="60083" y1="95873" x2="65667" y2="95714"/>
                        <a14:backgroundMark x1="41583" y1="6984" x2="44583" y2="7778"/>
                        <a14:backgroundMark x1="40833" y1="6825" x2="41167" y2="7937"/>
                        <a14:backgroundMark x1="45083" y1="7778" x2="40833" y2="6667"/>
                        <a14:backgroundMark x1="40833" y1="6667" x2="40750" y2="6984"/>
                        <a14:backgroundMark x1="44583" y1="7937" x2="45167" y2="7302"/>
                      </a14:backgroundRemoval>
                    </a14:imgEffect>
                  </a14:imgLayer>
                </a14:imgProps>
              </a:ext>
            </a:extLst>
          </a:blip>
          <a:srcRect l="24253" t="3448" r="25815" b="3448"/>
          <a:stretch/>
        </p:blipFill>
        <p:spPr>
          <a:xfrm>
            <a:off x="3046979" y="1245537"/>
            <a:ext cx="927917" cy="9083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5DF37D-51EF-A504-B057-90CF57E71E6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32" b="89726" l="6186" r="95533">
                        <a14:foregroundMark x1="6873" y1="40068" x2="6186" y2="56849"/>
                        <a14:foregroundMark x1="92096" y1="40925" x2="95533" y2="61644"/>
                        <a14:foregroundMark x1="95533" y1="61644" x2="93814" y2="63527"/>
                      </a14:backgroundRemoval>
                    </a14:imgEffect>
                  </a14:imgLayer>
                </a14:imgProps>
              </a:ext>
            </a:extLst>
          </a:blip>
          <a:srcRect t="34130" r="1938" b="32796"/>
          <a:stretch/>
        </p:blipFill>
        <p:spPr>
          <a:xfrm rot="19654861">
            <a:off x="5049529" y="3013735"/>
            <a:ext cx="1138623" cy="3853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98CCBF-5DF7-FECB-4521-543C14AF930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38019" y="3620166"/>
            <a:ext cx="1358573" cy="11920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DD64CB-A410-8882-4E58-C42C94B712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87022" y="2017553"/>
            <a:ext cx="1277889" cy="16422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30B9C6-E0BE-E9D1-4D2C-AD9F2B32F746}"/>
              </a:ext>
            </a:extLst>
          </p:cNvPr>
          <p:cNvSpPr txBox="1"/>
          <p:nvPr/>
        </p:nvSpPr>
        <p:spPr>
          <a:xfrm>
            <a:off x="793607" y="1694364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12A99-E4B3-B33E-D488-AE881780770B}"/>
              </a:ext>
            </a:extLst>
          </p:cNvPr>
          <p:cNvSpPr txBox="1"/>
          <p:nvPr/>
        </p:nvSpPr>
        <p:spPr>
          <a:xfrm>
            <a:off x="1402075" y="1648405"/>
            <a:ext cx="63446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A35860-F8DF-981B-45D0-478F5FDBF22A}"/>
              </a:ext>
            </a:extLst>
          </p:cNvPr>
          <p:cNvSpPr txBox="1"/>
          <p:nvPr/>
        </p:nvSpPr>
        <p:spPr>
          <a:xfrm>
            <a:off x="788448" y="255489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3BD03C-C016-40C8-8AA8-D1868CEE6A01}"/>
              </a:ext>
            </a:extLst>
          </p:cNvPr>
          <p:cNvSpPr txBox="1"/>
          <p:nvPr/>
        </p:nvSpPr>
        <p:spPr>
          <a:xfrm>
            <a:off x="786467" y="210322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77D53-1A78-9541-87D4-2DF8B894174D}"/>
              </a:ext>
            </a:extLst>
          </p:cNvPr>
          <p:cNvSpPr txBox="1"/>
          <p:nvPr/>
        </p:nvSpPr>
        <p:spPr>
          <a:xfrm>
            <a:off x="791054" y="345664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BDF5C-4CCD-E396-F413-BF595363A4F7}"/>
              </a:ext>
            </a:extLst>
          </p:cNvPr>
          <p:cNvSpPr txBox="1"/>
          <p:nvPr/>
        </p:nvSpPr>
        <p:spPr>
          <a:xfrm>
            <a:off x="789987" y="3000728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44020-F113-1129-D282-2FBF22ECEB03}"/>
              </a:ext>
            </a:extLst>
          </p:cNvPr>
          <p:cNvSpPr txBox="1"/>
          <p:nvPr/>
        </p:nvSpPr>
        <p:spPr>
          <a:xfrm>
            <a:off x="759380" y="435839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CFEA68-4EA5-E97F-FAD8-28B5479732FC}"/>
              </a:ext>
            </a:extLst>
          </p:cNvPr>
          <p:cNvSpPr txBox="1"/>
          <p:nvPr/>
        </p:nvSpPr>
        <p:spPr>
          <a:xfrm>
            <a:off x="1406373" y="2137514"/>
            <a:ext cx="608568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0DF928-E094-8631-261D-569E952FF9C9}"/>
              </a:ext>
            </a:extLst>
          </p:cNvPr>
          <p:cNvSpPr txBox="1"/>
          <p:nvPr/>
        </p:nvSpPr>
        <p:spPr>
          <a:xfrm>
            <a:off x="2046356" y="2123987"/>
            <a:ext cx="57791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պ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72A838-A97E-F5A7-96A5-EB2A5EE82583}"/>
              </a:ext>
            </a:extLst>
          </p:cNvPr>
          <p:cNvSpPr txBox="1"/>
          <p:nvPr/>
        </p:nvSpPr>
        <p:spPr>
          <a:xfrm>
            <a:off x="1436457" y="346470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553129-CBDB-3F08-2B95-09FE6137FEAE}"/>
              </a:ext>
            </a:extLst>
          </p:cNvPr>
          <p:cNvSpPr txBox="1"/>
          <p:nvPr/>
        </p:nvSpPr>
        <p:spPr>
          <a:xfrm>
            <a:off x="2077891" y="3472496"/>
            <a:ext cx="57791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4AA474-B034-BB94-2182-AB49F264B4CC}"/>
              </a:ext>
            </a:extLst>
          </p:cNvPr>
          <p:cNvSpPr txBox="1"/>
          <p:nvPr/>
        </p:nvSpPr>
        <p:spPr>
          <a:xfrm>
            <a:off x="3307780" y="3448758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C0CDF2-8B13-67E1-D920-703C1F5E8408}"/>
              </a:ext>
            </a:extLst>
          </p:cNvPr>
          <p:cNvSpPr txBox="1"/>
          <p:nvPr/>
        </p:nvSpPr>
        <p:spPr>
          <a:xfrm>
            <a:off x="2709496" y="3472496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E5596A-A7F2-A3CC-8CD9-97EBA094D595}"/>
              </a:ext>
            </a:extLst>
          </p:cNvPr>
          <p:cNvSpPr txBox="1"/>
          <p:nvPr/>
        </p:nvSpPr>
        <p:spPr>
          <a:xfrm>
            <a:off x="1433665" y="474322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99DE50-5CE7-ACD9-2CCB-6CFEEE63AB82}"/>
              </a:ext>
            </a:extLst>
          </p:cNvPr>
          <p:cNvSpPr txBox="1"/>
          <p:nvPr/>
        </p:nvSpPr>
        <p:spPr>
          <a:xfrm>
            <a:off x="2032343" y="4833845"/>
            <a:ext cx="604280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F2C1D3-E620-83E1-031D-2DBC10A4C72E}"/>
              </a:ext>
            </a:extLst>
          </p:cNvPr>
          <p:cNvSpPr txBox="1"/>
          <p:nvPr/>
        </p:nvSpPr>
        <p:spPr>
          <a:xfrm>
            <a:off x="2687517" y="483384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7AEAA1-8A36-CFB5-C798-ACA0961D594E}"/>
              </a:ext>
            </a:extLst>
          </p:cNvPr>
          <p:cNvSpPr txBox="1"/>
          <p:nvPr/>
        </p:nvSpPr>
        <p:spPr>
          <a:xfrm>
            <a:off x="5050256" y="4771218"/>
            <a:ext cx="602680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4BBC3B-0694-5462-8D77-3F37F004FB2D}"/>
              </a:ext>
            </a:extLst>
          </p:cNvPr>
          <p:cNvSpPr txBox="1"/>
          <p:nvPr/>
        </p:nvSpPr>
        <p:spPr>
          <a:xfrm>
            <a:off x="3895573" y="478612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17389C-F693-95E1-ADA0-64E571A749F7}"/>
              </a:ext>
            </a:extLst>
          </p:cNvPr>
          <p:cNvSpPr txBox="1"/>
          <p:nvPr/>
        </p:nvSpPr>
        <p:spPr>
          <a:xfrm>
            <a:off x="1394749" y="435191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174F7F-4677-1CF8-986F-64BE9F95A47D}"/>
              </a:ext>
            </a:extLst>
          </p:cNvPr>
          <p:cNvSpPr txBox="1"/>
          <p:nvPr/>
        </p:nvSpPr>
        <p:spPr>
          <a:xfrm>
            <a:off x="2014941" y="4358486"/>
            <a:ext cx="63728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A19B9E-F29E-F94E-70A2-DAC7562529BE}"/>
              </a:ext>
            </a:extLst>
          </p:cNvPr>
          <p:cNvSpPr txBox="1"/>
          <p:nvPr/>
        </p:nvSpPr>
        <p:spPr>
          <a:xfrm>
            <a:off x="4519588" y="4358397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46089F-D132-C57E-0B59-FD3F7A3F1B8E}"/>
              </a:ext>
            </a:extLst>
          </p:cNvPr>
          <p:cNvSpPr txBox="1"/>
          <p:nvPr/>
        </p:nvSpPr>
        <p:spPr>
          <a:xfrm>
            <a:off x="3255313" y="4360913"/>
            <a:ext cx="680447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7332F0-188B-1AE0-8D2E-A5AAE32CA7DA}"/>
              </a:ext>
            </a:extLst>
          </p:cNvPr>
          <p:cNvSpPr txBox="1"/>
          <p:nvPr/>
        </p:nvSpPr>
        <p:spPr>
          <a:xfrm>
            <a:off x="3876643" y="4350899"/>
            <a:ext cx="612177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B4C95-22B2-EE2F-D00F-1324856E0EAA}"/>
              </a:ext>
            </a:extLst>
          </p:cNvPr>
          <p:cNvSpPr txBox="1"/>
          <p:nvPr/>
        </p:nvSpPr>
        <p:spPr>
          <a:xfrm>
            <a:off x="3278278" y="480157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ա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D92338-E61B-2E8C-A125-2E509118CDA6}"/>
              </a:ext>
            </a:extLst>
          </p:cNvPr>
          <p:cNvSpPr txBox="1"/>
          <p:nvPr/>
        </p:nvSpPr>
        <p:spPr>
          <a:xfrm>
            <a:off x="4500642" y="4807834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3D6E42-E126-5852-9873-C2E126B787A1}"/>
              </a:ext>
            </a:extLst>
          </p:cNvPr>
          <p:cNvSpPr txBox="1"/>
          <p:nvPr/>
        </p:nvSpPr>
        <p:spPr>
          <a:xfrm>
            <a:off x="1402075" y="3899009"/>
            <a:ext cx="63446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92A822-BAFC-5334-D9AD-BFDBD89E12FE}"/>
              </a:ext>
            </a:extLst>
          </p:cNvPr>
          <p:cNvSpPr txBox="1"/>
          <p:nvPr/>
        </p:nvSpPr>
        <p:spPr>
          <a:xfrm>
            <a:off x="2014941" y="3921067"/>
            <a:ext cx="670644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A69124-4AB0-9784-5D88-9C76AFC295FA}"/>
              </a:ext>
            </a:extLst>
          </p:cNvPr>
          <p:cNvSpPr txBox="1"/>
          <p:nvPr/>
        </p:nvSpPr>
        <p:spPr>
          <a:xfrm>
            <a:off x="3266354" y="390390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42FD39-CFFC-3FF4-735E-53DDFAFBE6BA}"/>
              </a:ext>
            </a:extLst>
          </p:cNvPr>
          <p:cNvSpPr txBox="1"/>
          <p:nvPr/>
        </p:nvSpPr>
        <p:spPr>
          <a:xfrm>
            <a:off x="2687451" y="3913401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BDB937-8123-32F5-4FFF-C5E2E4DE33F9}"/>
              </a:ext>
            </a:extLst>
          </p:cNvPr>
          <p:cNvSpPr txBox="1"/>
          <p:nvPr/>
        </p:nvSpPr>
        <p:spPr>
          <a:xfrm>
            <a:off x="3880174" y="3912213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դ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3773841-3814-3A93-11F7-7CFF2EBF614C}"/>
              </a:ext>
            </a:extLst>
          </p:cNvPr>
          <p:cNvSpPr txBox="1"/>
          <p:nvPr/>
        </p:nvSpPr>
        <p:spPr>
          <a:xfrm>
            <a:off x="1420695" y="2554897"/>
            <a:ext cx="60406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զ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75CF7D-4481-3799-6FEC-F7C04B7767D1}"/>
              </a:ext>
            </a:extLst>
          </p:cNvPr>
          <p:cNvSpPr txBox="1"/>
          <p:nvPr/>
        </p:nvSpPr>
        <p:spPr>
          <a:xfrm>
            <a:off x="2055583" y="2604390"/>
            <a:ext cx="620397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F53B1C2-5397-228C-2994-F341E74EC2ED}"/>
              </a:ext>
            </a:extLst>
          </p:cNvPr>
          <p:cNvSpPr txBox="1"/>
          <p:nvPr/>
        </p:nvSpPr>
        <p:spPr>
          <a:xfrm>
            <a:off x="2697163" y="2577440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6BDB5D-9C12-DC98-92DC-0CEF0BFFD82A}"/>
              </a:ext>
            </a:extLst>
          </p:cNvPr>
          <p:cNvSpPr txBox="1"/>
          <p:nvPr/>
        </p:nvSpPr>
        <p:spPr>
          <a:xfrm>
            <a:off x="1447394" y="3016619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B8CDBA-8FF9-3BC4-CB02-EF4E7DDEF707}"/>
              </a:ext>
            </a:extLst>
          </p:cNvPr>
          <p:cNvSpPr txBox="1"/>
          <p:nvPr/>
        </p:nvSpPr>
        <p:spPr>
          <a:xfrm>
            <a:off x="2062314" y="3017950"/>
            <a:ext cx="577912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կ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583F36-12EB-7513-1A5E-CBF3C7EBDA34}"/>
              </a:ext>
            </a:extLst>
          </p:cNvPr>
          <p:cNvSpPr txBox="1"/>
          <p:nvPr/>
        </p:nvSpPr>
        <p:spPr>
          <a:xfrm>
            <a:off x="2700767" y="3017951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DD1554-F83D-2D80-0EB6-679CA914544A}"/>
              </a:ext>
            </a:extLst>
          </p:cNvPr>
          <p:cNvSpPr txBox="1"/>
          <p:nvPr/>
        </p:nvSpPr>
        <p:spPr>
          <a:xfrm>
            <a:off x="2690728" y="4343441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EBA4A3-D5EE-F6C1-3498-0B606C474A0C}"/>
              </a:ext>
            </a:extLst>
          </p:cNvPr>
          <p:cNvSpPr txBox="1"/>
          <p:nvPr/>
        </p:nvSpPr>
        <p:spPr>
          <a:xfrm>
            <a:off x="770739" y="3920485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5F3194-5A64-CD47-61EC-5D0FEE5C8CEF}"/>
              </a:ext>
            </a:extLst>
          </p:cNvPr>
          <p:cNvSpPr txBox="1"/>
          <p:nvPr/>
        </p:nvSpPr>
        <p:spPr>
          <a:xfrm>
            <a:off x="768978" y="4793542"/>
            <a:ext cx="556755" cy="59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5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5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"/>
                            </p:stCondLst>
                            <p:childTnLst>
                              <p:par>
                                <p:cTn id="3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000"/>
                            </p:stCondLst>
                            <p:childTnLst>
                              <p:par>
                                <p:cTn id="3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50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3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83" grpId="0"/>
      <p:bldP spid="85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75" grpId="0"/>
      <p:bldP spid="176" grpId="0"/>
      <p:bldP spid="177" grpId="0"/>
      <p:bldP spid="178" grpId="0"/>
      <p:bldP spid="179" grpId="0"/>
      <p:bldP spid="181" grpId="0"/>
      <p:bldP spid="182" grpId="0"/>
      <p:bldP spid="88" grpId="0"/>
      <p:bldP spid="180" grpId="0"/>
      <p:bldP spid="92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1B97424-01AA-8E50-BE59-77B2E99D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A2F3D961-74C5-8C75-0B59-851A9B5245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50B28-A138-C786-9958-FF09C2527FE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96</Words>
  <Application>Microsoft Office PowerPoint</Application>
  <PresentationFormat>Широкоэкранный</PresentationFormat>
  <Paragraphs>88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338</cp:revision>
  <cp:lastPrinted>2025-03-20T11:03:08Z</cp:lastPrinted>
  <dcterms:created xsi:type="dcterms:W3CDTF">2016-02-28T15:44:07Z</dcterms:created>
  <dcterms:modified xsi:type="dcterms:W3CDTF">2025-06-12T09:13:21Z</dcterms:modified>
</cp:coreProperties>
</file>