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429" r:id="rId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F6724-61E9-0B16-FFF7-5290DF29F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13F7F7-0C9D-DDA7-4717-FE41065C2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404D8-4987-D0F6-75B8-5447C327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B91FF1-1B6E-6A59-9F19-59367970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17F63-1698-4A04-D041-EB40B64D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1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F39B3-1FAE-7569-B5D8-A9A25360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A1859A-4572-DBE1-60C3-091E641CC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36EBAA-05D5-0230-6E7D-B4DB42E8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45FEC7-BB74-D809-83BA-53879634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31735-CF7D-4A3A-1AE8-A5DEC8F9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6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D3D082-F294-DEB6-CC64-2931BFEBE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1E28E4-B774-8F40-73E1-E5204FFB8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D2866-4891-FF71-D7E7-58A0B7D2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4FA16-7FB8-05B9-4D7C-7B60BF28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772B2-B5B7-6F1B-914B-42226C47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1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FDEA5-9D3F-8E71-3E14-95435480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BC6AED-D334-8AAE-0014-E069D674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6F7AC-AE91-9453-FBF4-8ABB5B09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A4EEC-4478-C556-8F8E-D0AF6C13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49B4A-2971-30F3-3760-AF3A33D3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420D1-0212-B2F1-FF3B-3E04182F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7CDBF-F8A8-3C89-8C97-622F2BF9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1AA847-1744-68B5-C687-58411FB8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1D6854-831A-498B-4B70-77419B85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2A782-79D3-4CEC-B8E7-DC8AF135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E88CB-0369-E029-C818-936E4621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766B9A-9C21-7ADE-E54E-704400A42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54F17D-082B-DF77-15B3-07283EAC5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16F60D-DC02-8716-7ADD-B31A4CEB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24B9F-6523-76B2-6CE3-F9C689F8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76402B-E9DF-EFC3-84A8-A63D1139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12496-7CC7-1D1D-632E-4516A392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F0CEC7-91D2-7F21-8F9D-B9239738A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99508B-0680-053B-254C-3D3456DE1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E999E2-6DC3-2F54-D871-2D9B9F015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4D7B82-4A05-3583-4210-429F55CC4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B7A0C-CEEA-3F37-64EB-6FC170D7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2152A9-7753-A877-CB02-14412106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82ACAF-D7A3-8EFF-D5BC-D07F697C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0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B6527-DD90-F09F-F45F-91518892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C8AF96-FFAC-B1BB-72C4-AA939809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5252D9-D648-6104-A409-72A055BA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D83A4E-3D4A-2824-C87D-13C2D897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8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E42200-2FC9-9809-3DE7-75548CDC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DF2E1-CFBB-0CAB-7D7C-AE28E8B4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CCFDB5-D9E9-E5CC-A69F-D84B507A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5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8664B-87E9-7499-DAF3-B4FB0883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2BFFC-ABD7-46BD-22B2-CCFD0F9CA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7C2904-84F6-11D9-5F0A-DCB709B6D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0F87C4-1D8F-D768-6FCD-06ACBD05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C01B7-F6B1-9563-1807-312B510A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3E8AE9-CD5F-79C4-A258-E89B2D71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F7BE5-B435-5ACA-8445-A8D5487F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9C7629-F0FF-D665-C67A-8869DBCD1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E0D9F-D591-974F-EC9C-C9DA15FB3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D11BB7-3B3C-3963-C17E-F17A0D78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7CEF65-A5FC-0C53-B73E-FFE37E4E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ACC073-88A4-FD30-371F-6FE73271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1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3C431-E290-2A0A-A617-BAF892EC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116F7-711B-51AD-F7A5-E4EBD9DC2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B1310-328A-E132-DF34-061C9FF02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06B-342C-48D7-A550-911BBFBB991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B3DAF-0C20-FB13-989F-B2FE736AF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AEE63-C0E3-865E-5FB5-C55387E0A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E149-5ECD-46DF-B5B2-1527201CA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F76F8-CE0A-3D32-E935-EC74EC9BF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71030E9-7F3B-9499-4EC8-78DD811EA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458" r="2867"/>
          <a:stretch/>
        </p:blipFill>
        <p:spPr>
          <a:xfrm>
            <a:off x="5350845" y="1195057"/>
            <a:ext cx="6644998" cy="5504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19D364-9613-B3C5-9911-0EE17031B1E7}"/>
              </a:ext>
            </a:extLst>
          </p:cNvPr>
          <p:cNvSpPr txBox="1"/>
          <p:nvPr/>
        </p:nvSpPr>
        <p:spPr>
          <a:xfrm>
            <a:off x="5564678" y="3890237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FA60C-A380-E3DB-3499-AF276C15C776}"/>
              </a:ext>
            </a:extLst>
          </p:cNvPr>
          <p:cNvSpPr txBox="1"/>
          <p:nvPr/>
        </p:nvSpPr>
        <p:spPr>
          <a:xfrm>
            <a:off x="6018543" y="3899918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BDD6F-EF22-C411-46B3-88A48683CFBB}"/>
              </a:ext>
            </a:extLst>
          </p:cNvPr>
          <p:cNvSpPr txBox="1"/>
          <p:nvPr/>
        </p:nvSpPr>
        <p:spPr>
          <a:xfrm>
            <a:off x="6485552" y="3866690"/>
            <a:ext cx="44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BDB8E-1805-D2E0-47AC-0E99DFC9E8F3}"/>
              </a:ext>
            </a:extLst>
          </p:cNvPr>
          <p:cNvSpPr txBox="1"/>
          <p:nvPr/>
        </p:nvSpPr>
        <p:spPr>
          <a:xfrm>
            <a:off x="6959528" y="3885273"/>
            <a:ext cx="49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վ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F6597-D327-F72B-E0CD-1EB400A322C8}"/>
              </a:ext>
            </a:extLst>
          </p:cNvPr>
          <p:cNvSpPr txBox="1"/>
          <p:nvPr/>
        </p:nvSpPr>
        <p:spPr>
          <a:xfrm>
            <a:off x="7464587" y="3907087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B9E0F-9D07-A507-82DD-520B21D7D84D}"/>
              </a:ext>
            </a:extLst>
          </p:cNvPr>
          <p:cNvSpPr txBox="1"/>
          <p:nvPr/>
        </p:nvSpPr>
        <p:spPr>
          <a:xfrm>
            <a:off x="8473701" y="388960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D1DA0-93DE-6DFF-5EBD-604BBC6AB6CE}"/>
              </a:ext>
            </a:extLst>
          </p:cNvPr>
          <p:cNvSpPr txBox="1"/>
          <p:nvPr/>
        </p:nvSpPr>
        <p:spPr>
          <a:xfrm>
            <a:off x="8999195" y="3923642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9F1607-BE34-FE8D-21CE-F3F966DC9972}"/>
              </a:ext>
            </a:extLst>
          </p:cNvPr>
          <p:cNvSpPr txBox="1"/>
          <p:nvPr/>
        </p:nvSpPr>
        <p:spPr>
          <a:xfrm>
            <a:off x="9495615" y="3873891"/>
            <a:ext cx="46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C0F847-9DD1-11DC-3674-B75311762484}"/>
              </a:ext>
            </a:extLst>
          </p:cNvPr>
          <p:cNvSpPr txBox="1"/>
          <p:nvPr/>
        </p:nvSpPr>
        <p:spPr>
          <a:xfrm>
            <a:off x="9953771" y="3907718"/>
            <a:ext cx="49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8660D7-D646-6058-46F3-E11131CDC1EC}"/>
              </a:ext>
            </a:extLst>
          </p:cNvPr>
          <p:cNvSpPr txBox="1"/>
          <p:nvPr/>
        </p:nvSpPr>
        <p:spPr>
          <a:xfrm>
            <a:off x="10511109" y="3917663"/>
            <a:ext cx="428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242EF4-E8FF-2379-EDA3-0527FE5BF98D}"/>
              </a:ext>
            </a:extLst>
          </p:cNvPr>
          <p:cNvSpPr txBox="1"/>
          <p:nvPr/>
        </p:nvSpPr>
        <p:spPr>
          <a:xfrm>
            <a:off x="10978135" y="3934325"/>
            <a:ext cx="513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976334-F9FD-F868-9701-A23410D46C20}"/>
              </a:ext>
            </a:extLst>
          </p:cNvPr>
          <p:cNvSpPr txBox="1"/>
          <p:nvPr/>
        </p:nvSpPr>
        <p:spPr>
          <a:xfrm>
            <a:off x="11495436" y="3873891"/>
            <a:ext cx="40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27AF4B-3AEA-57FD-B07C-A23453716247}"/>
              </a:ext>
            </a:extLst>
          </p:cNvPr>
          <p:cNvSpPr txBox="1"/>
          <p:nvPr/>
        </p:nvSpPr>
        <p:spPr>
          <a:xfrm>
            <a:off x="5553229" y="4581637"/>
            <a:ext cx="47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B4F375-ECE6-7269-9183-96A97074FCB9}"/>
              </a:ext>
            </a:extLst>
          </p:cNvPr>
          <p:cNvSpPr txBox="1"/>
          <p:nvPr/>
        </p:nvSpPr>
        <p:spPr>
          <a:xfrm>
            <a:off x="5524025" y="4255326"/>
            <a:ext cx="543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244150-AFF6-533A-F59E-3F579974B7D8}"/>
              </a:ext>
            </a:extLst>
          </p:cNvPr>
          <p:cNvSpPr txBox="1"/>
          <p:nvPr/>
        </p:nvSpPr>
        <p:spPr>
          <a:xfrm>
            <a:off x="5558615" y="3257987"/>
            <a:ext cx="455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BC584A-9DC1-25AA-358A-E6271B071F1E}"/>
              </a:ext>
            </a:extLst>
          </p:cNvPr>
          <p:cNvSpPr txBox="1"/>
          <p:nvPr/>
        </p:nvSpPr>
        <p:spPr>
          <a:xfrm>
            <a:off x="5508512" y="2850663"/>
            <a:ext cx="52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գ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F00DA3-EB35-0A68-2344-8CB72629FD7E}"/>
              </a:ext>
            </a:extLst>
          </p:cNvPr>
          <p:cNvSpPr txBox="1"/>
          <p:nvPr/>
        </p:nvSpPr>
        <p:spPr>
          <a:xfrm>
            <a:off x="5551427" y="3581152"/>
            <a:ext cx="47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BC67ECA-DA46-3E93-4D8C-F421526CFF13}"/>
              </a:ext>
            </a:extLst>
          </p:cNvPr>
          <p:cNvSpPr txBox="1"/>
          <p:nvPr/>
        </p:nvSpPr>
        <p:spPr>
          <a:xfrm>
            <a:off x="6033297" y="3571551"/>
            <a:ext cx="48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9FB7241-07B0-58C6-CDBC-77AB0857C553}"/>
              </a:ext>
            </a:extLst>
          </p:cNvPr>
          <p:cNvSpPr txBox="1"/>
          <p:nvPr/>
        </p:nvSpPr>
        <p:spPr>
          <a:xfrm>
            <a:off x="6019313" y="4212396"/>
            <a:ext cx="47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C283C25-E60D-284E-A315-CDD4B74E2A6C}"/>
              </a:ext>
            </a:extLst>
          </p:cNvPr>
          <p:cNvSpPr txBox="1"/>
          <p:nvPr/>
        </p:nvSpPr>
        <p:spPr>
          <a:xfrm>
            <a:off x="6028242" y="4971373"/>
            <a:ext cx="44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322E3A-83D2-4194-C8B8-253AC3ADF9BD}"/>
              </a:ext>
            </a:extLst>
          </p:cNvPr>
          <p:cNvSpPr txBox="1"/>
          <p:nvPr/>
        </p:nvSpPr>
        <p:spPr>
          <a:xfrm>
            <a:off x="6001713" y="4591631"/>
            <a:ext cx="47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57B1DD5-1984-807D-644C-C6AC11B2236E}"/>
              </a:ext>
            </a:extLst>
          </p:cNvPr>
          <p:cNvSpPr txBox="1"/>
          <p:nvPr/>
        </p:nvSpPr>
        <p:spPr>
          <a:xfrm>
            <a:off x="6510234" y="2540165"/>
            <a:ext cx="47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1BD00A7-2DC7-E86F-0BE9-54C401505B63}"/>
              </a:ext>
            </a:extLst>
          </p:cNvPr>
          <p:cNvSpPr txBox="1"/>
          <p:nvPr/>
        </p:nvSpPr>
        <p:spPr>
          <a:xfrm>
            <a:off x="6497651" y="1163075"/>
            <a:ext cx="47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F349AD9-04E4-D82D-8E2A-2A6955F79BEF}"/>
              </a:ext>
            </a:extLst>
          </p:cNvPr>
          <p:cNvSpPr txBox="1"/>
          <p:nvPr/>
        </p:nvSpPr>
        <p:spPr>
          <a:xfrm>
            <a:off x="6481215" y="3187231"/>
            <a:ext cx="48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բ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329A2BD-5BD3-54B2-BA6E-7D3A9230BB18}"/>
              </a:ext>
            </a:extLst>
          </p:cNvPr>
          <p:cNvSpPr txBox="1"/>
          <p:nvPr/>
        </p:nvSpPr>
        <p:spPr>
          <a:xfrm>
            <a:off x="6497651" y="2872406"/>
            <a:ext cx="42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1EC8E64-24A5-4AFE-F05E-7FF5C05E41EA}"/>
              </a:ext>
            </a:extLst>
          </p:cNvPr>
          <p:cNvSpPr txBox="1"/>
          <p:nvPr/>
        </p:nvSpPr>
        <p:spPr>
          <a:xfrm>
            <a:off x="6471165" y="1836975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7BA8CEE-B9B0-3D8E-E895-B5FF8A64161B}"/>
              </a:ext>
            </a:extLst>
          </p:cNvPr>
          <p:cNvSpPr txBox="1"/>
          <p:nvPr/>
        </p:nvSpPr>
        <p:spPr>
          <a:xfrm>
            <a:off x="6516268" y="1521910"/>
            <a:ext cx="43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1F95DE5-06DA-8E54-C0DD-09C500CE69E7}"/>
              </a:ext>
            </a:extLst>
          </p:cNvPr>
          <p:cNvSpPr txBox="1"/>
          <p:nvPr/>
        </p:nvSpPr>
        <p:spPr>
          <a:xfrm>
            <a:off x="6485671" y="2184149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A185756-6E6F-0362-2B58-52737B1B9D23}"/>
              </a:ext>
            </a:extLst>
          </p:cNvPr>
          <p:cNvSpPr txBox="1"/>
          <p:nvPr/>
        </p:nvSpPr>
        <p:spPr>
          <a:xfrm>
            <a:off x="8485326" y="3545804"/>
            <a:ext cx="49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վ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2B9FDAE-0033-1E0A-CBC9-4762F076AEF9}"/>
              </a:ext>
            </a:extLst>
          </p:cNvPr>
          <p:cNvSpPr txBox="1"/>
          <p:nvPr/>
        </p:nvSpPr>
        <p:spPr>
          <a:xfrm>
            <a:off x="8479899" y="2170562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ECEAE4C-FAA1-B712-90FB-657B5B6F3E3E}"/>
              </a:ext>
            </a:extLst>
          </p:cNvPr>
          <p:cNvSpPr txBox="1"/>
          <p:nvPr/>
        </p:nvSpPr>
        <p:spPr>
          <a:xfrm>
            <a:off x="8513050" y="421239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BF03A4D-9A1D-CC2F-C0C9-7D84E8AC405F}"/>
              </a:ext>
            </a:extLst>
          </p:cNvPr>
          <p:cNvSpPr txBox="1"/>
          <p:nvPr/>
        </p:nvSpPr>
        <p:spPr>
          <a:xfrm>
            <a:off x="7009144" y="4555740"/>
            <a:ext cx="44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8DD3D55-A00C-41FE-2268-00762FD69C6C}"/>
              </a:ext>
            </a:extLst>
          </p:cNvPr>
          <p:cNvSpPr txBox="1"/>
          <p:nvPr/>
        </p:nvSpPr>
        <p:spPr>
          <a:xfrm>
            <a:off x="8470362" y="2868617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3C53CED-F48D-62D3-8643-B9AE8592C7F3}"/>
              </a:ext>
            </a:extLst>
          </p:cNvPr>
          <p:cNvSpPr txBox="1"/>
          <p:nvPr/>
        </p:nvSpPr>
        <p:spPr>
          <a:xfrm>
            <a:off x="8502576" y="2548562"/>
            <a:ext cx="46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3E83D6B-8D5B-6E9F-6950-EDBE4197A864}"/>
              </a:ext>
            </a:extLst>
          </p:cNvPr>
          <p:cNvSpPr txBox="1"/>
          <p:nvPr/>
        </p:nvSpPr>
        <p:spPr>
          <a:xfrm>
            <a:off x="8504763" y="3171182"/>
            <a:ext cx="45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0427822-A9C8-A768-C522-7DBCA3CFB2BC}"/>
              </a:ext>
            </a:extLst>
          </p:cNvPr>
          <p:cNvSpPr txBox="1"/>
          <p:nvPr/>
        </p:nvSpPr>
        <p:spPr>
          <a:xfrm>
            <a:off x="11477362" y="2901024"/>
            <a:ext cx="420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2DBB6BA-7FFE-B948-9A26-49E56A9891EE}"/>
              </a:ext>
            </a:extLst>
          </p:cNvPr>
          <p:cNvSpPr txBox="1"/>
          <p:nvPr/>
        </p:nvSpPr>
        <p:spPr>
          <a:xfrm>
            <a:off x="11472272" y="1538956"/>
            <a:ext cx="44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A92BAD8-205D-999D-9EAC-8F173BBE53C8}"/>
              </a:ext>
            </a:extLst>
          </p:cNvPr>
          <p:cNvSpPr txBox="1"/>
          <p:nvPr/>
        </p:nvSpPr>
        <p:spPr>
          <a:xfrm>
            <a:off x="11466343" y="3589749"/>
            <a:ext cx="42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F9C432B-F153-B635-2CD7-628F82D39825}"/>
              </a:ext>
            </a:extLst>
          </p:cNvPr>
          <p:cNvSpPr txBox="1"/>
          <p:nvPr/>
        </p:nvSpPr>
        <p:spPr>
          <a:xfrm>
            <a:off x="11462668" y="3183681"/>
            <a:ext cx="42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բ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2C6323E-01E2-5A0B-2E5D-664682E868E3}"/>
              </a:ext>
            </a:extLst>
          </p:cNvPr>
          <p:cNvSpPr txBox="1"/>
          <p:nvPr/>
        </p:nvSpPr>
        <p:spPr>
          <a:xfrm>
            <a:off x="11491761" y="2137758"/>
            <a:ext cx="35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499E6C7-710A-133F-1024-D00A365FB7F1}"/>
              </a:ext>
            </a:extLst>
          </p:cNvPr>
          <p:cNvSpPr txBox="1"/>
          <p:nvPr/>
        </p:nvSpPr>
        <p:spPr>
          <a:xfrm>
            <a:off x="11502641" y="1838414"/>
            <a:ext cx="40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B377B0C-BC7D-2749-A189-29E1F234AA5B}"/>
              </a:ext>
            </a:extLst>
          </p:cNvPr>
          <p:cNvSpPr txBox="1"/>
          <p:nvPr/>
        </p:nvSpPr>
        <p:spPr>
          <a:xfrm>
            <a:off x="11472272" y="2557125"/>
            <a:ext cx="4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278A174-79C9-19B4-B548-F7791337B6AC}"/>
              </a:ext>
            </a:extLst>
          </p:cNvPr>
          <p:cNvSpPr txBox="1"/>
          <p:nvPr/>
        </p:nvSpPr>
        <p:spPr>
          <a:xfrm>
            <a:off x="10970085" y="2894645"/>
            <a:ext cx="47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88F2B4F-23D0-FD05-4669-31A04C18E5EC}"/>
              </a:ext>
            </a:extLst>
          </p:cNvPr>
          <p:cNvSpPr txBox="1"/>
          <p:nvPr/>
        </p:nvSpPr>
        <p:spPr>
          <a:xfrm>
            <a:off x="10983408" y="1470184"/>
            <a:ext cx="48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3CF6FF2-9FE1-7A3C-D92C-8853DC732EEF}"/>
              </a:ext>
            </a:extLst>
          </p:cNvPr>
          <p:cNvSpPr txBox="1"/>
          <p:nvPr/>
        </p:nvSpPr>
        <p:spPr>
          <a:xfrm>
            <a:off x="10991346" y="3522113"/>
            <a:ext cx="45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բ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431CF5E-B819-2D2A-B4CA-80D69812C155}"/>
              </a:ext>
            </a:extLst>
          </p:cNvPr>
          <p:cNvSpPr txBox="1"/>
          <p:nvPr/>
        </p:nvSpPr>
        <p:spPr>
          <a:xfrm>
            <a:off x="10975174" y="3270142"/>
            <a:ext cx="49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D7EE763-DAAF-0756-1E2E-A07507CD2B53}"/>
              </a:ext>
            </a:extLst>
          </p:cNvPr>
          <p:cNvSpPr txBox="1"/>
          <p:nvPr/>
        </p:nvSpPr>
        <p:spPr>
          <a:xfrm>
            <a:off x="10976332" y="2207963"/>
            <a:ext cx="46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34A327A-239F-1C29-61FC-0DE4ABD68873}"/>
              </a:ext>
            </a:extLst>
          </p:cNvPr>
          <p:cNvSpPr txBox="1"/>
          <p:nvPr/>
        </p:nvSpPr>
        <p:spPr>
          <a:xfrm>
            <a:off x="10975174" y="1869830"/>
            <a:ext cx="46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047440D-37FD-895B-D0FB-4CFA1F4E4E9A}"/>
              </a:ext>
            </a:extLst>
          </p:cNvPr>
          <p:cNvSpPr txBox="1"/>
          <p:nvPr/>
        </p:nvSpPr>
        <p:spPr>
          <a:xfrm>
            <a:off x="10975174" y="2529712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CF60B7A-32F7-AFC5-F5D6-737234205838}"/>
              </a:ext>
            </a:extLst>
          </p:cNvPr>
          <p:cNvSpPr txBox="1"/>
          <p:nvPr/>
        </p:nvSpPr>
        <p:spPr>
          <a:xfrm>
            <a:off x="8986177" y="3581152"/>
            <a:ext cx="41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B5DD0E8-5F7B-4F9B-A548-5BAB81CA3016}"/>
              </a:ext>
            </a:extLst>
          </p:cNvPr>
          <p:cNvSpPr txBox="1"/>
          <p:nvPr/>
        </p:nvSpPr>
        <p:spPr>
          <a:xfrm>
            <a:off x="8987033" y="2194419"/>
            <a:ext cx="44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2327FFC-2E10-4FFA-BA87-A214942F7A5B}"/>
              </a:ext>
            </a:extLst>
          </p:cNvPr>
          <p:cNvSpPr txBox="1"/>
          <p:nvPr/>
        </p:nvSpPr>
        <p:spPr>
          <a:xfrm>
            <a:off x="8973990" y="422941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բ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8BE6F28-26A6-7C1C-A511-21C3F2A47E96}"/>
              </a:ext>
            </a:extLst>
          </p:cNvPr>
          <p:cNvSpPr txBox="1"/>
          <p:nvPr/>
        </p:nvSpPr>
        <p:spPr>
          <a:xfrm>
            <a:off x="8990958" y="4630389"/>
            <a:ext cx="43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04C1457-5C14-C712-D30E-94BD3457CA4C}"/>
              </a:ext>
            </a:extLst>
          </p:cNvPr>
          <p:cNvSpPr txBox="1"/>
          <p:nvPr/>
        </p:nvSpPr>
        <p:spPr>
          <a:xfrm>
            <a:off x="8943157" y="2868700"/>
            <a:ext cx="49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9867AEF-5F1B-496E-398C-8438E843D4CF}"/>
              </a:ext>
            </a:extLst>
          </p:cNvPr>
          <p:cNvSpPr txBox="1"/>
          <p:nvPr/>
        </p:nvSpPr>
        <p:spPr>
          <a:xfrm>
            <a:off x="8961144" y="2517023"/>
            <a:ext cx="484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46EFC74-3A09-B316-3B11-068841EBBF3B}"/>
              </a:ext>
            </a:extLst>
          </p:cNvPr>
          <p:cNvSpPr txBox="1"/>
          <p:nvPr/>
        </p:nvSpPr>
        <p:spPr>
          <a:xfrm>
            <a:off x="8951464" y="3211786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F4891CB-FFAD-44F8-B191-1CA0EFF23579}"/>
              </a:ext>
            </a:extLst>
          </p:cNvPr>
          <p:cNvSpPr txBox="1"/>
          <p:nvPr/>
        </p:nvSpPr>
        <p:spPr>
          <a:xfrm>
            <a:off x="6967369" y="4229410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E47BE7A-AB13-DE4A-B1EC-9E56663A6B22}"/>
              </a:ext>
            </a:extLst>
          </p:cNvPr>
          <p:cNvSpPr txBox="1"/>
          <p:nvPr/>
        </p:nvSpPr>
        <p:spPr>
          <a:xfrm>
            <a:off x="11000646" y="4218597"/>
            <a:ext cx="5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E25D8DC-647A-C4BD-BC60-3C6932F6E89E}"/>
              </a:ext>
            </a:extLst>
          </p:cNvPr>
          <p:cNvSpPr txBox="1"/>
          <p:nvPr/>
        </p:nvSpPr>
        <p:spPr>
          <a:xfrm>
            <a:off x="9468539" y="4195935"/>
            <a:ext cx="46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լ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B1E7D3C-8FF5-40F7-AC1C-244919B9B5FF}"/>
              </a:ext>
            </a:extLst>
          </p:cNvPr>
          <p:cNvSpPr txBox="1"/>
          <p:nvPr/>
        </p:nvSpPr>
        <p:spPr>
          <a:xfrm>
            <a:off x="9479887" y="3182463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5629311-74EB-76FD-A252-300DA2DB3303}"/>
              </a:ext>
            </a:extLst>
          </p:cNvPr>
          <p:cNvSpPr txBox="1"/>
          <p:nvPr/>
        </p:nvSpPr>
        <p:spPr>
          <a:xfrm>
            <a:off x="9463450" y="2847229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E6C9AC7-237F-2DD7-04F4-88A6B51458E4}"/>
              </a:ext>
            </a:extLst>
          </p:cNvPr>
          <p:cNvSpPr txBox="1"/>
          <p:nvPr/>
        </p:nvSpPr>
        <p:spPr>
          <a:xfrm>
            <a:off x="9469510" y="3513400"/>
            <a:ext cx="47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2AB6165-5662-BE6A-5E8D-6E03170AE93F}"/>
              </a:ext>
            </a:extLst>
          </p:cNvPr>
          <p:cNvSpPr txBox="1"/>
          <p:nvPr/>
        </p:nvSpPr>
        <p:spPr>
          <a:xfrm>
            <a:off x="7001423" y="2889766"/>
            <a:ext cx="423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D5CE84F-3803-2450-DCF8-B2DA07C1B850}"/>
              </a:ext>
            </a:extLst>
          </p:cNvPr>
          <p:cNvSpPr txBox="1"/>
          <p:nvPr/>
        </p:nvSpPr>
        <p:spPr>
          <a:xfrm>
            <a:off x="9966267" y="2548562"/>
            <a:ext cx="5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5D2EBAA-DCF5-B54E-CDE2-212A4E8337D9}"/>
              </a:ext>
            </a:extLst>
          </p:cNvPr>
          <p:cNvSpPr txBox="1"/>
          <p:nvPr/>
        </p:nvSpPr>
        <p:spPr>
          <a:xfrm>
            <a:off x="6999557" y="3572248"/>
            <a:ext cx="44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AE88366-F82C-1E24-7C22-85C5DF9046F3}"/>
              </a:ext>
            </a:extLst>
          </p:cNvPr>
          <p:cNvSpPr txBox="1"/>
          <p:nvPr/>
        </p:nvSpPr>
        <p:spPr>
          <a:xfrm>
            <a:off x="6965581" y="3192042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AF864A5-B3A1-BC4B-DFB3-2A4536253DFD}"/>
              </a:ext>
            </a:extLst>
          </p:cNvPr>
          <p:cNvSpPr txBox="1"/>
          <p:nvPr/>
        </p:nvSpPr>
        <p:spPr>
          <a:xfrm>
            <a:off x="9982702" y="3171500"/>
            <a:ext cx="453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լ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C1547FD-CD69-FCB5-3B8B-9873F7A68032}"/>
              </a:ext>
            </a:extLst>
          </p:cNvPr>
          <p:cNvSpPr txBox="1"/>
          <p:nvPr/>
        </p:nvSpPr>
        <p:spPr>
          <a:xfrm>
            <a:off x="9948615" y="2850663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8CAD9BE-CC5F-E7D6-98F2-E62AD06ADBB7}"/>
              </a:ext>
            </a:extLst>
          </p:cNvPr>
          <p:cNvSpPr txBox="1"/>
          <p:nvPr/>
        </p:nvSpPr>
        <p:spPr>
          <a:xfrm>
            <a:off x="9982702" y="3547101"/>
            <a:ext cx="515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E5478B3-FED8-F06E-195A-B7C812D7015D}"/>
              </a:ext>
            </a:extLst>
          </p:cNvPr>
          <p:cNvSpPr txBox="1"/>
          <p:nvPr/>
        </p:nvSpPr>
        <p:spPr>
          <a:xfrm>
            <a:off x="7475542" y="3560555"/>
            <a:ext cx="431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604578B-1E10-6FE8-CE6D-20DFD4FC4FA9}"/>
              </a:ext>
            </a:extLst>
          </p:cNvPr>
          <p:cNvSpPr txBox="1"/>
          <p:nvPr/>
        </p:nvSpPr>
        <p:spPr>
          <a:xfrm>
            <a:off x="7470892" y="4212396"/>
            <a:ext cx="427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5A6F0C0-14B5-0B21-E53D-2396733B82D8}"/>
              </a:ext>
            </a:extLst>
          </p:cNvPr>
          <p:cNvSpPr txBox="1"/>
          <p:nvPr/>
        </p:nvSpPr>
        <p:spPr>
          <a:xfrm>
            <a:off x="7459050" y="4615884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207B9CE-E240-CDCE-368C-1B88A16AE1D4}"/>
              </a:ext>
            </a:extLst>
          </p:cNvPr>
          <p:cNvSpPr txBox="1"/>
          <p:nvPr/>
        </p:nvSpPr>
        <p:spPr>
          <a:xfrm>
            <a:off x="10476445" y="3266332"/>
            <a:ext cx="47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FA0F7E5-96EE-49A7-6249-641F4EE16B85}"/>
              </a:ext>
            </a:extLst>
          </p:cNvPr>
          <p:cNvSpPr txBox="1"/>
          <p:nvPr/>
        </p:nvSpPr>
        <p:spPr>
          <a:xfrm>
            <a:off x="10492831" y="4251232"/>
            <a:ext cx="45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DDDB3D9-CAF9-C2E8-3629-B3544A2B8007}"/>
              </a:ext>
            </a:extLst>
          </p:cNvPr>
          <p:cNvSpPr txBox="1"/>
          <p:nvPr/>
        </p:nvSpPr>
        <p:spPr>
          <a:xfrm>
            <a:off x="10419059" y="3526061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6D40E2-ED79-37AC-C416-54CBF13A79D3}"/>
              </a:ext>
            </a:extLst>
          </p:cNvPr>
          <p:cNvSpPr txBox="1"/>
          <p:nvPr/>
        </p:nvSpPr>
        <p:spPr>
          <a:xfrm>
            <a:off x="6477759" y="3559809"/>
            <a:ext cx="46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 Box 14">
            <a:extLst>
              <a:ext uri="{FF2B5EF4-FFF2-40B4-BE49-F238E27FC236}">
                <a16:creationId xmlns:a16="http://schemas.microsoft.com/office/drawing/2014/main" id="{2D0E2204-FBD9-8DD9-31CA-DA1A5274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358" y="922476"/>
            <a:ext cx="3099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7FC2BA-6DA2-DB53-6DF7-5C0F8D53E4AB}"/>
              </a:ext>
            </a:extLst>
          </p:cNvPr>
          <p:cNvSpPr txBox="1"/>
          <p:nvPr/>
        </p:nvSpPr>
        <p:spPr>
          <a:xfrm>
            <a:off x="8973971" y="4927876"/>
            <a:ext cx="50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FADACFE-42BF-DE7A-8454-2D52B99F274B}"/>
              </a:ext>
            </a:extLst>
          </p:cNvPr>
          <p:cNvSpPr txBox="1"/>
          <p:nvPr/>
        </p:nvSpPr>
        <p:spPr>
          <a:xfrm>
            <a:off x="10447518" y="4591631"/>
            <a:ext cx="51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56D6681-0CA2-6C4D-B8E2-130C14160126}"/>
              </a:ext>
            </a:extLst>
          </p:cNvPr>
          <p:cNvSpPr txBox="1"/>
          <p:nvPr/>
        </p:nvSpPr>
        <p:spPr>
          <a:xfrm>
            <a:off x="7986365" y="4926809"/>
            <a:ext cx="47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գ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244BAAA-2E45-F4F1-87E2-DAB49809605D}"/>
              </a:ext>
            </a:extLst>
          </p:cNvPr>
          <p:cNvSpPr txBox="1"/>
          <p:nvPr/>
        </p:nvSpPr>
        <p:spPr>
          <a:xfrm>
            <a:off x="8452234" y="4943430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7B2C39A-E780-8A77-E06D-961019618BD7}"/>
              </a:ext>
            </a:extLst>
          </p:cNvPr>
          <p:cNvSpPr txBox="1"/>
          <p:nvPr/>
        </p:nvSpPr>
        <p:spPr>
          <a:xfrm>
            <a:off x="9413756" y="4948882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70F71F6-82DA-DB64-D2F6-6119E209EC0A}"/>
              </a:ext>
            </a:extLst>
          </p:cNvPr>
          <p:cNvSpPr txBox="1"/>
          <p:nvPr/>
        </p:nvSpPr>
        <p:spPr>
          <a:xfrm>
            <a:off x="9982702" y="4979206"/>
            <a:ext cx="453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1CC8F1A-3327-7866-0C3D-BBEDCC33C788}"/>
              </a:ext>
            </a:extLst>
          </p:cNvPr>
          <p:cNvSpPr txBox="1"/>
          <p:nvPr/>
        </p:nvSpPr>
        <p:spPr>
          <a:xfrm>
            <a:off x="8473701" y="5662943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E098751E-F46E-CBA6-BDD2-30C83415911E}"/>
              </a:ext>
            </a:extLst>
          </p:cNvPr>
          <p:cNvSpPr txBox="1"/>
          <p:nvPr/>
        </p:nvSpPr>
        <p:spPr>
          <a:xfrm>
            <a:off x="8479899" y="5347040"/>
            <a:ext cx="47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96E3C11-8EC9-6DCD-AB58-C8B0DEC50173}"/>
              </a:ext>
            </a:extLst>
          </p:cNvPr>
          <p:cNvSpPr txBox="1"/>
          <p:nvPr/>
        </p:nvSpPr>
        <p:spPr>
          <a:xfrm>
            <a:off x="8981515" y="5635672"/>
            <a:ext cx="481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շ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082DCCB-FAAE-6D27-9F9F-2FEACF0AA04D}"/>
              </a:ext>
            </a:extLst>
          </p:cNvPr>
          <p:cNvSpPr txBox="1"/>
          <p:nvPr/>
        </p:nvSpPr>
        <p:spPr>
          <a:xfrm>
            <a:off x="8501104" y="5986419"/>
            <a:ext cx="45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ռ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1915753-149D-009F-1326-6D7EE9A5A563}"/>
              </a:ext>
            </a:extLst>
          </p:cNvPr>
          <p:cNvSpPr txBox="1"/>
          <p:nvPr/>
        </p:nvSpPr>
        <p:spPr>
          <a:xfrm>
            <a:off x="9424227" y="5662943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788767EE-FAE7-3D58-6101-45A94BB63893}"/>
              </a:ext>
            </a:extLst>
          </p:cNvPr>
          <p:cNvSpPr txBox="1"/>
          <p:nvPr/>
        </p:nvSpPr>
        <p:spPr>
          <a:xfrm>
            <a:off x="9959504" y="5694839"/>
            <a:ext cx="46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2AA495A-D1BE-3A4E-CC3F-C96E310DBF18}"/>
              </a:ext>
            </a:extLst>
          </p:cNvPr>
          <p:cNvSpPr txBox="1"/>
          <p:nvPr/>
        </p:nvSpPr>
        <p:spPr>
          <a:xfrm>
            <a:off x="6983231" y="6027898"/>
            <a:ext cx="47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ձ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279B678-A6C7-2ABD-A706-37114AABF4E5}"/>
              </a:ext>
            </a:extLst>
          </p:cNvPr>
          <p:cNvSpPr txBox="1"/>
          <p:nvPr/>
        </p:nvSpPr>
        <p:spPr>
          <a:xfrm>
            <a:off x="7459050" y="6016171"/>
            <a:ext cx="51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4F115B5-88CD-6B60-E4F0-41DA815ED64E}"/>
              </a:ext>
            </a:extLst>
          </p:cNvPr>
          <p:cNvSpPr txBox="1"/>
          <p:nvPr/>
        </p:nvSpPr>
        <p:spPr>
          <a:xfrm>
            <a:off x="7944205" y="6007789"/>
            <a:ext cx="47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Text Box 8">
            <a:extLst>
              <a:ext uri="{FF2B5EF4-FFF2-40B4-BE49-F238E27FC236}">
                <a16:creationId xmlns:a16="http://schemas.microsoft.com/office/drawing/2014/main" id="{47634B51-085F-C5B1-93F4-8B55587DA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114" y="1917853"/>
            <a:ext cx="32778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7" name="Text Box 10">
            <a:extLst>
              <a:ext uri="{FF2B5EF4-FFF2-40B4-BE49-F238E27FC236}">
                <a16:creationId xmlns:a16="http://schemas.microsoft.com/office/drawing/2014/main" id="{B5DE8619-7A48-2EEB-F807-35C8E458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902" y="3312805"/>
            <a:ext cx="3099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8" name="Text Box 14">
            <a:extLst>
              <a:ext uri="{FF2B5EF4-FFF2-40B4-BE49-F238E27FC236}">
                <a16:creationId xmlns:a16="http://schemas.microsoft.com/office/drawing/2014/main" id="{568BFDD2-B7A9-7268-B1A2-49554631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823" y="3288978"/>
            <a:ext cx="3099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9" name="Text Box 30">
            <a:extLst>
              <a:ext uri="{FF2B5EF4-FFF2-40B4-BE49-F238E27FC236}">
                <a16:creationId xmlns:a16="http://schemas.microsoft.com/office/drawing/2014/main" id="{498428E0-4407-810E-95B6-8402F432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542" y="2280207"/>
            <a:ext cx="3099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0" name="Text Box 42">
            <a:extLst>
              <a:ext uri="{FF2B5EF4-FFF2-40B4-BE49-F238E27FC236}">
                <a16:creationId xmlns:a16="http://schemas.microsoft.com/office/drawing/2014/main" id="{FD0ADF55-0538-E9EE-C238-9D38E031E73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067526" y="2622658"/>
            <a:ext cx="23600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1" name="Text Box 43">
            <a:extLst>
              <a:ext uri="{FF2B5EF4-FFF2-40B4-BE49-F238E27FC236}">
                <a16:creationId xmlns:a16="http://schemas.microsoft.com/office/drawing/2014/main" id="{CDB866A6-57B9-B8D9-E17B-06DA96FCA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8848" y="1945437"/>
            <a:ext cx="3099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2" name="Text Box 13">
            <a:extLst>
              <a:ext uri="{FF2B5EF4-FFF2-40B4-BE49-F238E27FC236}">
                <a16:creationId xmlns:a16="http://schemas.microsoft.com/office/drawing/2014/main" id="{B7A02D1D-3CA0-A63B-07D3-103E3BA1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9518" y="2304739"/>
            <a:ext cx="3099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9</a:t>
            </a:r>
            <a:endParaRPr lang="en-US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3" name="Text Box 13">
            <a:extLst>
              <a:ext uri="{FF2B5EF4-FFF2-40B4-BE49-F238E27FC236}">
                <a16:creationId xmlns:a16="http://schemas.microsoft.com/office/drawing/2014/main" id="{481CD785-B84B-EEC0-B333-716566E1F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978" y="2627365"/>
            <a:ext cx="3099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8</a:t>
            </a:r>
            <a:endParaRPr lang="en-US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4" name="Text Box 13">
            <a:extLst>
              <a:ext uri="{FF2B5EF4-FFF2-40B4-BE49-F238E27FC236}">
                <a16:creationId xmlns:a16="http://schemas.microsoft.com/office/drawing/2014/main" id="{D654ED51-377E-8CF4-6F02-F7BF5321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206" y="1243009"/>
            <a:ext cx="4530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11</a:t>
            </a:r>
            <a:endParaRPr lang="en-US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5" name="Text Box 13">
            <a:extLst>
              <a:ext uri="{FF2B5EF4-FFF2-40B4-BE49-F238E27FC236}">
                <a16:creationId xmlns:a16="http://schemas.microsoft.com/office/drawing/2014/main" id="{B387B51B-78E3-DA13-D9E9-73FFAE95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947" y="2966926"/>
            <a:ext cx="43823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10</a:t>
            </a:r>
            <a:endParaRPr lang="en-US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6" name="Text Box 13">
            <a:extLst>
              <a:ext uri="{FF2B5EF4-FFF2-40B4-BE49-F238E27FC236}">
                <a16:creationId xmlns:a16="http://schemas.microsoft.com/office/drawing/2014/main" id="{3202F883-1E24-E34F-61D0-D7D98A472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18" y="5053677"/>
            <a:ext cx="30999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7" name="Text Box 13">
            <a:extLst>
              <a:ext uri="{FF2B5EF4-FFF2-40B4-BE49-F238E27FC236}">
                <a16:creationId xmlns:a16="http://schemas.microsoft.com/office/drawing/2014/main" id="{464AC23D-C141-C88E-E74D-9268227AE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363" y="4690853"/>
            <a:ext cx="43823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13</a:t>
            </a:r>
            <a:endParaRPr lang="en-US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8" name="Text Box 13">
            <a:extLst>
              <a:ext uri="{FF2B5EF4-FFF2-40B4-BE49-F238E27FC236}">
                <a16:creationId xmlns:a16="http://schemas.microsoft.com/office/drawing/2014/main" id="{45310CEA-BDA8-B168-239F-305607026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5479" y="1241819"/>
            <a:ext cx="45307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12</a:t>
            </a:r>
            <a:endParaRPr lang="en-US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9" name="Text Box 13">
            <a:extLst>
              <a:ext uri="{FF2B5EF4-FFF2-40B4-BE49-F238E27FC236}">
                <a16:creationId xmlns:a16="http://schemas.microsoft.com/office/drawing/2014/main" id="{25C5CDD9-2157-91A6-26F1-8D7A69F38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074" y="5697193"/>
            <a:ext cx="45307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0" name="Text Box 13">
            <a:extLst>
              <a:ext uri="{FF2B5EF4-FFF2-40B4-BE49-F238E27FC236}">
                <a16:creationId xmlns:a16="http://schemas.microsoft.com/office/drawing/2014/main" id="{1F56C6B9-7EE5-77D3-0291-126A8D4B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354" y="6059583"/>
            <a:ext cx="45307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F04762-545D-5155-B7E9-C08BE275B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17" y="2108996"/>
            <a:ext cx="342197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4․  Տարվա առաջին ամիսը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C1CDF4-A102-2194-698E-1C300E547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80" y="2272938"/>
            <a:ext cx="268801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6․ Ամենակարճ ամիսը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1211EB-C9C7-4F77-E319-627EDA536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82" y="2195946"/>
            <a:ext cx="281715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5․ Գարնան առաջին ամիսը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A8440E-DAEA-46B1-1E75-E8CCFC37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539" y="2554111"/>
            <a:ext cx="592101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8․ Մայրության տոնի ամիսը Հայաստանում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453B24-44E1-8F3B-8AB5-CFA04EB3C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43" y="2291767"/>
            <a:ext cx="392747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2․ Հաղթանակների ամիս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9F8A62-ADB8-522C-6CAB-D82F62BA3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2" y="2153036"/>
            <a:ext cx="516597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10․ Երեխաների պաշտպանության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ամիսը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D47224-F635-018B-038E-2AD0C37FE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3" y="2491777"/>
            <a:ext cx="287187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9․ Ամռան ամիսներից մեկը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3E59B1-616A-BF1B-4347-889810ABD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93" y="2391042"/>
            <a:ext cx="400539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1․ Հին Հայաստանում նոր տարին սկսվում էր այս ամսում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C64DAA-FEBF-E769-C5AE-20FD57BF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50" y="2489785"/>
            <a:ext cx="516597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3․ Գիտելիքի տոնի ամիս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0C16A7-E232-72D3-4CF6-B6847C28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31" y="1961612"/>
            <a:ext cx="516597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7․ Ուսուցիչների մասնագիտական տոնի ամիսը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BD9EC2-9D28-FB74-4F71-08080C37E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6" y="2500118"/>
            <a:ext cx="2669373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12․ Աշնան վերջին ամիսը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DC64BF-0247-582B-1FE9-1885952D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76" y="2136250"/>
            <a:ext cx="4751905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11․ Այս ամիսը եզրափակում է տարին 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02E52F6B-FAAF-BB07-ABC6-6A4CD0DE1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41" y="1320735"/>
            <a:ext cx="4919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Ողղահայաց1,2,3,4,5,6,7,8,</a:t>
            </a:r>
            <a:r>
              <a:rPr lang="hy-AM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9,10,11,12,13</a:t>
            </a:r>
            <a:endParaRPr lang="ru-RU" altLang="ru-RU" sz="2000" b="1" u="sng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12">
            <a:extLst>
              <a:ext uri="{FF2B5EF4-FFF2-40B4-BE49-F238E27FC236}">
                <a16:creationId xmlns:a16="http://schemas.microsoft.com/office/drawing/2014/main" id="{8BFA0875-0851-C7CA-7622-779CB03C7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150" y="1303738"/>
            <a:ext cx="2690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Հորիզոնական</a:t>
            </a:r>
            <a:r>
              <a:rPr lang="hy-AM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1</a:t>
            </a:r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,2,3,4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AABBB67-2407-E4CD-B0F5-EF8F42E6B1D6}"/>
              </a:ext>
            </a:extLst>
          </p:cNvPr>
          <p:cNvSpPr/>
          <p:nvPr/>
        </p:nvSpPr>
        <p:spPr>
          <a:xfrm>
            <a:off x="-169381" y="2572172"/>
            <a:ext cx="6123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altLang="ru-RU" sz="28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Գ</a:t>
            </a:r>
            <a:r>
              <a:rPr lang="en-US" altLang="ru-RU" sz="28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աղտնաբառ</a:t>
            </a:r>
            <a:r>
              <a:rPr lang="hy-AM" altLang="ru-RU" sz="28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եղբայր, հաջորդում են միշտ իրար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48B2B4E-2348-1D06-7137-301299BEAA03}"/>
              </a:ext>
            </a:extLst>
          </p:cNvPr>
          <p:cNvGrpSpPr/>
          <p:nvPr/>
        </p:nvGrpSpPr>
        <p:grpSpPr>
          <a:xfrm>
            <a:off x="454606" y="2062394"/>
            <a:ext cx="5325933" cy="2710809"/>
            <a:chOff x="-3998769" y="7608946"/>
            <a:chExt cx="3187266" cy="27108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FAC11A-B48E-6294-8DFB-B0C48EE2A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98769" y="7608946"/>
              <a:ext cx="3187266" cy="2677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2․ Բերք ու բարիք է բերում,</a:t>
              </a:r>
            </a:p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Մեր մառանները լցնում,</a:t>
              </a:r>
            </a:p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Այդ ե՞րբ է լինում։ </a:t>
              </a:r>
            </a:p>
            <a:p>
              <a:pPr algn="ctr">
                <a:spcBef>
                  <a:spcPct val="0"/>
                </a:spcBef>
                <a:buNone/>
                <a:defRPr/>
              </a:pPr>
              <a:endPara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Объект 4">
              <a:extLst>
                <a:ext uri="{FF2B5EF4-FFF2-40B4-BE49-F238E27FC236}">
                  <a16:creationId xmlns:a16="http://schemas.microsoft.com/office/drawing/2014/main" id="{2413360B-2A40-B0AC-E479-4DC6E5B9F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" r="72143" b="50272"/>
            <a:stretch/>
          </p:blipFill>
          <p:spPr>
            <a:xfrm>
              <a:off x="-2897195" y="8990809"/>
              <a:ext cx="860889" cy="1328946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F684CDC-4851-4EE2-7921-B7337A179C12}"/>
              </a:ext>
            </a:extLst>
          </p:cNvPr>
          <p:cNvGrpSpPr/>
          <p:nvPr/>
        </p:nvGrpSpPr>
        <p:grpSpPr>
          <a:xfrm>
            <a:off x="295912" y="2361724"/>
            <a:ext cx="5295572" cy="2697543"/>
            <a:chOff x="1556549" y="3980178"/>
            <a:chExt cx="3363260" cy="26975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3F7598-809E-9DEA-AFF0-A178212AE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549" y="3980178"/>
              <a:ext cx="336326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3․ Սպիտակ սավանն է փռվում,</a:t>
              </a:r>
            </a:p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Ձյունաբուքն է սկսվում,</a:t>
              </a:r>
            </a:p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Այդ ե՞րբ է լինում։ </a:t>
              </a:r>
            </a:p>
          </p:txBody>
        </p:sp>
        <p:pic>
          <p:nvPicPr>
            <p:cNvPr id="22" name="Объект 4">
              <a:extLst>
                <a:ext uri="{FF2B5EF4-FFF2-40B4-BE49-F238E27FC236}">
                  <a16:creationId xmlns:a16="http://schemas.microsoft.com/office/drawing/2014/main" id="{CFD08A8C-DE3E-8A02-C250-7C9822A22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3" t="-322" r="43961" b="50164"/>
            <a:stretch/>
          </p:blipFill>
          <p:spPr>
            <a:xfrm>
              <a:off x="2777609" y="5466648"/>
              <a:ext cx="860889" cy="121107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8599C3D-E694-8F0D-B34E-BED6836B3C53}"/>
              </a:ext>
            </a:extLst>
          </p:cNvPr>
          <p:cNvGrpSpPr/>
          <p:nvPr/>
        </p:nvGrpSpPr>
        <p:grpSpPr>
          <a:xfrm>
            <a:off x="115742" y="1857257"/>
            <a:ext cx="5552368" cy="2696708"/>
            <a:chOff x="-381827" y="1716258"/>
            <a:chExt cx="3231128" cy="44700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CAA444-4ABF-2D68-A77A-B4E3A22B5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1827" y="1716258"/>
              <a:ext cx="3231128" cy="30100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13․ Երկար սպասված եղանակ,</a:t>
              </a:r>
            </a:p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Շատ ջերմ արև ու կրակ,</a:t>
              </a:r>
            </a:p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Այդ ե՞րբ է լինում։</a:t>
              </a:r>
            </a:p>
            <a:p>
              <a:pPr algn="ctr">
                <a:spcBef>
                  <a:spcPct val="0"/>
                </a:spcBef>
                <a:buNone/>
                <a:defRPr/>
              </a:pPr>
              <a:endPara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Объект 4">
              <a:extLst>
                <a:ext uri="{FF2B5EF4-FFF2-40B4-BE49-F238E27FC236}">
                  <a16:creationId xmlns:a16="http://schemas.microsoft.com/office/drawing/2014/main" id="{A0922BC9-D4DE-151E-3347-225280617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53" t="49835" r="43991" b="168"/>
            <a:stretch/>
          </p:blipFill>
          <p:spPr>
            <a:xfrm>
              <a:off x="843870" y="3952251"/>
              <a:ext cx="826249" cy="223409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C59B379-81C7-BEB2-A599-F324BF51AD69}"/>
              </a:ext>
            </a:extLst>
          </p:cNvPr>
          <p:cNvGrpSpPr/>
          <p:nvPr/>
        </p:nvGrpSpPr>
        <p:grpSpPr>
          <a:xfrm>
            <a:off x="100688" y="1896425"/>
            <a:ext cx="5522413" cy="3108543"/>
            <a:chOff x="-324887" y="2137513"/>
            <a:chExt cx="3112038" cy="310854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BC8ADD8-2963-52C8-3A90-F7934D92D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4887" y="2137513"/>
              <a:ext cx="3112038" cy="31085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1․ Ծառերը կանաչ են հագնում,</a:t>
              </a:r>
            </a:p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Ծաղիկներն են բացվում,</a:t>
              </a:r>
            </a:p>
            <a:p>
              <a:pPr algn="ctr">
                <a:spcBef>
                  <a:spcPct val="0"/>
                </a:spcBef>
                <a:buNone/>
                <a:defRPr/>
              </a:pPr>
              <a:r>
                <a:rPr lang="hy-AM" altLang="ru-RU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Այդ ե՞րբ է լինում։</a:t>
              </a:r>
            </a:p>
            <a:p>
              <a:pPr algn="ctr">
                <a:spcBef>
                  <a:spcPct val="0"/>
                </a:spcBef>
                <a:buNone/>
                <a:defRPr/>
              </a:pPr>
              <a:endParaRPr lang="hy-AM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Объект 4">
              <a:extLst>
                <a:ext uri="{FF2B5EF4-FFF2-40B4-BE49-F238E27FC236}">
                  <a16:creationId xmlns:a16="http://schemas.microsoft.com/office/drawing/2014/main" id="{2EE2254C-94D1-9691-7044-647D8EB68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1197" r="72143" b="970"/>
            <a:stretch/>
          </p:blipFill>
          <p:spPr>
            <a:xfrm>
              <a:off x="887517" y="3631407"/>
              <a:ext cx="804892" cy="1222161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9505FC-AE62-B643-08C5-07DA9682A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71" y="3995793"/>
            <a:ext cx="429266" cy="36014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6374DBD-3809-7DD2-5649-61945CAE1C2E}"/>
              </a:ext>
            </a:extLst>
          </p:cNvPr>
          <p:cNvSpPr txBox="1"/>
          <p:nvPr/>
        </p:nvSpPr>
        <p:spPr>
          <a:xfrm>
            <a:off x="5528753" y="2529712"/>
            <a:ext cx="4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B4029F-5581-8AC4-6DC5-6D95A7830F96}"/>
              </a:ext>
            </a:extLst>
          </p:cNvPr>
          <p:cNvSpPr txBox="1"/>
          <p:nvPr/>
        </p:nvSpPr>
        <p:spPr>
          <a:xfrm>
            <a:off x="1425662" y="165758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y-AM" sz="3600" b="1" spc="100" dirty="0">
                <a:ln w="18000">
                  <a:solidFill>
                    <a:srgbClr val="4472C4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472C4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472C4">
                      <a:satMod val="200000"/>
                      <a:shade val="1000"/>
                      <a:alpha val="6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ՏԱՐԻ, ՏԱՐՎԱ ԵՂԱՆԱԿՆԵՐ</a:t>
            </a:r>
          </a:p>
        </p:txBody>
      </p:sp>
    </p:spTree>
    <p:extLst>
      <p:ext uri="{BB962C8B-B14F-4D97-AF65-F5344CB8AC3E}">
        <p14:creationId xmlns:p14="http://schemas.microsoft.com/office/powerpoint/2010/main" val="39847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5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0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500"/>
                            </p:stCondLst>
                            <p:childTnLst>
                              <p:par>
                                <p:cTn id="3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00"/>
                            </p:stCondLst>
                            <p:childTnLst>
                              <p:par>
                                <p:cTn id="3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00"/>
                            </p:stCondLst>
                            <p:childTnLst>
                              <p:par>
                                <p:cTn id="3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500"/>
                            </p:stCondLst>
                            <p:childTnLst>
                              <p:par>
                                <p:cTn id="3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000"/>
                            </p:stCondLst>
                            <p:childTnLst>
                              <p:par>
                                <p:cTn id="3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500"/>
                            </p:stCondLst>
                            <p:childTnLst>
                              <p:par>
                                <p:cTn id="3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000"/>
                            </p:stCondLst>
                            <p:childTnLst>
                              <p:par>
                                <p:cTn id="3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500"/>
                            </p:stCondLst>
                            <p:childTnLst>
                              <p:par>
                                <p:cTn id="3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000"/>
                            </p:stCondLst>
                            <p:childTnLst>
                              <p:par>
                                <p:cTn id="3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00"/>
                            </p:stCondLst>
                            <p:childTnLst>
                              <p:par>
                                <p:cTn id="4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"/>
                            </p:stCondLst>
                            <p:childTnLst>
                              <p:par>
                                <p:cTn id="4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500"/>
                            </p:stCondLst>
                            <p:childTnLst>
                              <p:par>
                                <p:cTn id="4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000"/>
                            </p:stCondLst>
                            <p:childTnLst>
                              <p:par>
                                <p:cTn id="4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500"/>
                            </p:stCondLst>
                            <p:childTnLst>
                              <p:par>
                                <p:cTn id="4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3000"/>
                            </p:stCondLst>
                            <p:childTnLst>
                              <p:par>
                                <p:cTn id="4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500"/>
                            </p:stCondLst>
                            <p:childTnLst>
                              <p:par>
                                <p:cTn id="4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"/>
                            </p:stCondLst>
                            <p:childTnLst>
                              <p:par>
                                <p:cTn id="4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500"/>
                            </p:stCondLst>
                            <p:childTnLst>
                              <p:par>
                                <p:cTn id="4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0"/>
                            </p:stCondLst>
                            <p:childTnLst>
                              <p:par>
                                <p:cTn id="4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000"/>
                            </p:stCondLst>
                            <p:childTnLst>
                              <p:par>
                                <p:cTn id="47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00"/>
                            </p:stCondLst>
                            <p:childTnLst>
                              <p:par>
                                <p:cTn id="4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000"/>
                            </p:stCondLst>
                            <p:childTnLst>
                              <p:par>
                                <p:cTn id="4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500"/>
                            </p:stCondLst>
                            <p:childTnLst>
                              <p:par>
                                <p:cTn id="5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000"/>
                            </p:stCondLst>
                            <p:childTnLst>
                              <p:par>
                                <p:cTn id="5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00"/>
                            </p:stCondLst>
                            <p:childTnLst>
                              <p:par>
                                <p:cTn id="5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000"/>
                            </p:stCondLst>
                            <p:childTnLst>
                              <p:par>
                                <p:cTn id="5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500"/>
                            </p:stCondLst>
                            <p:childTnLst>
                              <p:par>
                                <p:cTn id="5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3"/>
      <p:bldP spid="4" grpId="0"/>
      <p:bldP spid="4" grpId="1"/>
      <p:bldP spid="4" grpId="3"/>
      <p:bldP spid="6" grpId="0"/>
      <p:bldP spid="6" grpId="1"/>
      <p:bldP spid="6" grpId="3"/>
      <p:bldP spid="7" grpId="0"/>
      <p:bldP spid="7" grpId="1"/>
      <p:bldP spid="7" grpId="3"/>
      <p:bldP spid="8" grpId="0"/>
      <p:bldP spid="8" grpId="1"/>
      <p:bldP spid="8" grpId="3"/>
      <p:bldP spid="9" grpId="0"/>
      <p:bldP spid="9" grpId="1"/>
      <p:bldP spid="9" grpId="3"/>
      <p:bldP spid="10" grpId="0"/>
      <p:bldP spid="10" grpId="1"/>
      <p:bldP spid="10" grpId="3"/>
      <p:bldP spid="31" grpId="0"/>
      <p:bldP spid="31" grpId="1"/>
      <p:bldP spid="31" grpId="3"/>
      <p:bldP spid="37" grpId="0"/>
      <p:bldP spid="37" grpId="1"/>
      <p:bldP spid="37" grpId="3"/>
      <p:bldP spid="39" grpId="0"/>
      <p:bldP spid="39" grpId="1"/>
      <p:bldP spid="39" grpId="3"/>
      <p:bldP spid="45" grpId="0"/>
      <p:bldP spid="45" grpId="1"/>
      <p:bldP spid="45" grpId="3"/>
      <p:bldP spid="46" grpId="0"/>
      <p:bldP spid="46" grpId="1"/>
      <p:bldP spid="46" grpId="3"/>
      <p:bldP spid="64" grpId="0"/>
      <p:bldP spid="65" grpId="0"/>
      <p:bldP spid="66" grpId="0"/>
      <p:bldP spid="71" grpId="0"/>
      <p:bldP spid="72" grpId="0"/>
      <p:bldP spid="87" grpId="0"/>
      <p:bldP spid="88" grpId="0"/>
      <p:bldP spid="89" grpId="0"/>
      <p:bldP spid="90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7" grpId="0"/>
      <p:bldP spid="179" grpId="0"/>
      <p:bldP spid="179" grpId="1"/>
      <p:bldP spid="180" grpId="0"/>
      <p:bldP spid="181" grpId="0"/>
      <p:bldP spid="182" grpId="0"/>
      <p:bldP spid="182" grpId="1"/>
      <p:bldP spid="183" grpId="0"/>
      <p:bldP spid="184" grpId="0"/>
      <p:bldP spid="185" grpId="0"/>
      <p:bldP spid="185" grpId="1"/>
      <p:bldP spid="186" grpId="0"/>
      <p:bldP spid="187" grpId="0"/>
      <p:bldP spid="188" grpId="0"/>
      <p:bldP spid="188" grpId="1"/>
      <p:bldP spid="189" grpId="0"/>
      <p:bldP spid="190" grpId="0"/>
      <p:bldP spid="191" grpId="0"/>
      <p:bldP spid="192" grpId="0"/>
      <p:bldP spid="193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8" grpId="0"/>
      <p:bldP spid="38" grpId="1"/>
      <p:bldP spid="40" grpId="0"/>
      <p:bldP spid="40" grpId="1"/>
      <p:bldP spid="41" grpId="0"/>
      <p:bldP spid="41" grpId="1"/>
      <p:bldP spid="48" grpId="0"/>
      <p:bldP spid="48" grpId="1"/>
      <p:bldP spid="49" grpId="0"/>
      <p:bldP spid="18" grpId="0"/>
      <p:bldP spid="21" grpId="0"/>
      <p:bldP spid="24" grpId="0"/>
      <p:bldP spid="50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1B97424-01AA-8E50-BE59-77B2E99D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A2F3D961-74C5-8C75-0B59-851A9B5245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50B28-A138-C786-9958-FF09C2527FE4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274</Words>
  <Application>Microsoft Office PowerPoint</Application>
  <PresentationFormat>Широкоэкранный</PresentationFormat>
  <Paragraphs>139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cp:lastPrinted>2024-10-23T11:20:32Z</cp:lastPrinted>
  <dcterms:created xsi:type="dcterms:W3CDTF">2024-01-08T17:59:47Z</dcterms:created>
  <dcterms:modified xsi:type="dcterms:W3CDTF">2025-06-11T12:19:24Z</dcterms:modified>
</cp:coreProperties>
</file>