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notesMasterIdLst>
    <p:notesMasterId r:id="rId4"/>
  </p:notesMasterIdLst>
  <p:sldIdLst>
    <p:sldId id="379" r:id="rId2"/>
    <p:sldId id="429" r:id="rId3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D1D9A4B-EE5D-4946-BA64-27EA34CA5014}">
          <p14:sldIdLst>
            <p14:sldId id="379"/>
            <p14:sldId id="42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B639"/>
    <a:srgbClr val="5B9137"/>
    <a:srgbClr val="E6C01E"/>
    <a:srgbClr val="F45710"/>
    <a:srgbClr val="FF9933"/>
    <a:srgbClr val="FF5050"/>
    <a:srgbClr val="FF7C80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75" autoAdjust="0"/>
  </p:normalViewPr>
  <p:slideViewPr>
    <p:cSldViewPr showGuides="1">
      <p:cViewPr varScale="1">
        <p:scale>
          <a:sx n="102" d="100"/>
          <a:sy n="102" d="100"/>
        </p:scale>
        <p:origin x="90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A7D180D-CA86-45C1-AE59-A40F724630FA}" type="datetimeFigureOut">
              <a:rPr lang="ru-RU"/>
              <a:pPr>
                <a:defRPr/>
              </a:pPr>
              <a:t>10.06.2025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C3C0875-22E2-4F7F-84D5-8A6E539B95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8501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816D1-0364-4084-95D1-11B44764FFE9}" type="datetimeFigureOut">
              <a:rPr lang="ru-RU"/>
              <a:pPr>
                <a:defRPr/>
              </a:pPr>
              <a:t>10.06.2025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A6E38-55CE-4182-BFBC-3EF52462DE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424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261EA-1279-44D7-951C-9CD91003488D}" type="datetimeFigureOut">
              <a:rPr lang="ru-RU"/>
              <a:pPr>
                <a:defRPr/>
              </a:pPr>
              <a:t>10.06.2025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1ECDD-CC9E-42C8-83BE-FFA4C10AC7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8237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E93D6-5209-4046-89A8-917A2F6C6923}" type="datetimeFigureOut">
              <a:rPr lang="ru-RU"/>
              <a:pPr>
                <a:defRPr/>
              </a:pPr>
              <a:t>10.06.2025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94109-A6F0-44D9-995E-44EF434331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5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7D895-089F-4603-9E87-F34C94AAC2C4}" type="datetimeFigureOut">
              <a:rPr lang="ru-RU"/>
              <a:pPr>
                <a:defRPr/>
              </a:pPr>
              <a:t>10.06.2025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A9495-1159-4BC6-888B-06576AB24C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197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42DE9-2963-4172-9762-C86CC6558632}" type="datetimeFigureOut">
              <a:rPr lang="ru-RU"/>
              <a:pPr>
                <a:defRPr/>
              </a:pPr>
              <a:t>10.06.2025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869CA-CA7F-4310-9FC3-46E2AD2C1C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7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2D028-B546-4191-9D8F-0B6E5EC45BF0}" type="datetimeFigureOut">
              <a:rPr lang="ru-RU"/>
              <a:pPr>
                <a:defRPr/>
              </a:pPr>
              <a:t>10.06.2025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D9D39-AD6F-47A9-9E9A-590DCBB1B7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67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899F1-4D5C-45D9-8CBD-883819C9DD88}" type="datetimeFigureOut">
              <a:rPr lang="ru-RU"/>
              <a:pPr>
                <a:defRPr/>
              </a:pPr>
              <a:t>10.06.2025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8539D-4FE6-4C89-B089-BD1C03EA79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60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80205-2870-402D-A345-1523E5715BA4}" type="datetimeFigureOut">
              <a:rPr lang="ru-RU"/>
              <a:pPr>
                <a:defRPr/>
              </a:pPr>
              <a:t>10.06.2025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95AB5-3A3D-4E28-8BAA-6959553672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1418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0DEB1-51AE-441A-A1E9-76B15782741D}" type="datetimeFigureOut">
              <a:rPr lang="ru-RU"/>
              <a:pPr>
                <a:defRPr/>
              </a:pPr>
              <a:t>10.06.2025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40B5E-9A51-494C-A065-B8FC1AF35E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080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2E865-753A-48D6-B61C-E6AABC983A4A}" type="datetimeFigureOut">
              <a:rPr lang="ru-RU"/>
              <a:pPr>
                <a:defRPr/>
              </a:pPr>
              <a:t>10.06.2025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3B040-0930-47ED-94B9-69AEEFA142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37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A12F2-B9DA-4856-99AD-AF4294817761}" type="datetimeFigureOut">
              <a:rPr lang="ru-RU"/>
              <a:pPr>
                <a:defRPr/>
              </a:pPr>
              <a:t>10.06.2025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36E17-7D48-45AD-A3B1-2C5C8DD24B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205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DF061FC-0374-4145-8300-8C06BA16F3D4}" type="datetimeFigureOut">
              <a:rPr lang="ru-RU"/>
              <a:pPr>
                <a:defRPr/>
              </a:pPr>
              <a:t>10.06.2025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83EF34-38B9-4A7C-99AF-BA5F6AF8D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72" r:id="rId1"/>
    <p:sldLayoutId id="2147484473" r:id="rId2"/>
    <p:sldLayoutId id="2147484474" r:id="rId3"/>
    <p:sldLayoutId id="2147484475" r:id="rId4"/>
    <p:sldLayoutId id="2147484476" r:id="rId5"/>
    <p:sldLayoutId id="2147484477" r:id="rId6"/>
    <p:sldLayoutId id="2147484478" r:id="rId7"/>
    <p:sldLayoutId id="2147484479" r:id="rId8"/>
    <p:sldLayoutId id="2147484480" r:id="rId9"/>
    <p:sldLayoutId id="2147484481" r:id="rId10"/>
    <p:sldLayoutId id="21474844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FEBC46-914F-7512-7962-9E8FDACA97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Box 132">
            <a:extLst>
              <a:ext uri="{FF2B5EF4-FFF2-40B4-BE49-F238E27FC236}">
                <a16:creationId xmlns:a16="http://schemas.microsoft.com/office/drawing/2014/main" id="{7FB07D2C-0919-439A-91AE-050CD5F8FF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2826" y="666058"/>
            <a:ext cx="18571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3819779A-1F3A-9FBF-5ECC-F430C0F7A7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8081" y="3097325"/>
            <a:ext cx="33913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E899843-EAFC-64F3-CDF5-BAB25706B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2507" y="3123328"/>
            <a:ext cx="33913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D667708-F3EC-DD18-7D3A-DF54B106C6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0294" y="3141823"/>
            <a:ext cx="33913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0D2612-9A00-1B91-D1EB-9B26B74852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6050" y="2477458"/>
            <a:ext cx="33913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F54086A4-EAB9-90BB-E707-E5564D364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9703" y="1241573"/>
            <a:ext cx="33913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1FAE6443-0821-AFAD-0D82-1F25CFD711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7028" y="1219881"/>
            <a:ext cx="184731" cy="787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5C3170FE-8799-163C-2F4F-5A4A7B9F89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3629" y="2747774"/>
            <a:ext cx="39145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մ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9EE538F-B13F-F1AE-60E3-E40E84D20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9395" y="2491081"/>
            <a:ext cx="33913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2685CE6C-072F-6F74-7C7D-92520E30FD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6229" y="637698"/>
            <a:ext cx="33913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76C86566-3157-7486-CABC-35C1261A64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3649" y="630979"/>
            <a:ext cx="33913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cxnSp>
        <p:nvCxnSpPr>
          <p:cNvPr id="53" name="Прямая со стрелкой 52">
            <a:extLst>
              <a:ext uri="{FF2B5EF4-FFF2-40B4-BE49-F238E27FC236}">
                <a16:creationId xmlns:a16="http://schemas.microsoft.com/office/drawing/2014/main" id="{962B6EEE-8203-BF76-505A-6D7995E6090A}"/>
              </a:ext>
            </a:extLst>
          </p:cNvPr>
          <p:cNvCxnSpPr/>
          <p:nvPr/>
        </p:nvCxnSpPr>
        <p:spPr>
          <a:xfrm>
            <a:off x="1506446" y="1200531"/>
            <a:ext cx="71886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45599F1B-61C2-88ED-69BB-F5683E623360}"/>
              </a:ext>
            </a:extLst>
          </p:cNvPr>
          <p:cNvSpPr txBox="1"/>
          <p:nvPr/>
        </p:nvSpPr>
        <p:spPr>
          <a:xfrm>
            <a:off x="546210" y="895044"/>
            <a:ext cx="9284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y-A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խակ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A6869E3-9F0C-9978-BFAD-923C8C4D934B}"/>
              </a:ext>
            </a:extLst>
          </p:cNvPr>
          <p:cNvSpPr txBox="1"/>
          <p:nvPr/>
        </p:nvSpPr>
        <p:spPr>
          <a:xfrm>
            <a:off x="2336992" y="895981"/>
            <a:ext cx="7457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y-A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ա</a:t>
            </a:r>
            <a:r>
              <a:rPr lang="hy-A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կ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8" name="Прямая со стрелкой 57">
            <a:extLst>
              <a:ext uri="{FF2B5EF4-FFF2-40B4-BE49-F238E27FC236}">
                <a16:creationId xmlns:a16="http://schemas.microsoft.com/office/drawing/2014/main" id="{F595D7D7-5647-9B4E-966D-12BA4F754897}"/>
              </a:ext>
            </a:extLst>
          </p:cNvPr>
          <p:cNvCxnSpPr/>
          <p:nvPr/>
        </p:nvCxnSpPr>
        <p:spPr>
          <a:xfrm>
            <a:off x="3059832" y="1208220"/>
            <a:ext cx="71886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86413326-6D40-4C42-B404-EB476CC3297D}"/>
              </a:ext>
            </a:extLst>
          </p:cNvPr>
          <p:cNvSpPr txBox="1"/>
          <p:nvPr/>
        </p:nvSpPr>
        <p:spPr>
          <a:xfrm>
            <a:off x="3627963" y="895044"/>
            <a:ext cx="732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y-A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բ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ա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id="{409E9489-2336-D5D9-C6A3-909F357421FD}"/>
              </a:ext>
            </a:extLst>
          </p:cNvPr>
          <p:cNvSpPr/>
          <p:nvPr/>
        </p:nvSpPr>
        <p:spPr>
          <a:xfrm>
            <a:off x="4208022" y="895717"/>
            <a:ext cx="3786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y-AM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ռ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Прямоугольник 86">
            <a:extLst>
              <a:ext uri="{FF2B5EF4-FFF2-40B4-BE49-F238E27FC236}">
                <a16:creationId xmlns:a16="http://schemas.microsoft.com/office/drawing/2014/main" id="{1225FD3C-4F1C-585D-442F-D626246D3387}"/>
              </a:ext>
            </a:extLst>
          </p:cNvPr>
          <p:cNvSpPr/>
          <p:nvPr/>
        </p:nvSpPr>
        <p:spPr>
          <a:xfrm>
            <a:off x="2200049" y="879506"/>
            <a:ext cx="3786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y-AM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բ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0" name="TextBox 15">
            <a:extLst>
              <a:ext uri="{FF2B5EF4-FFF2-40B4-BE49-F238E27FC236}">
                <a16:creationId xmlns:a16="http://schemas.microsoft.com/office/drawing/2014/main" id="{F6B26A35-292F-EFCD-6463-CA1C770B1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1110" y="1466229"/>
            <a:ext cx="72607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որ</a:t>
            </a:r>
            <a:endParaRPr lang="ru-RU" altLang="ru-RU" sz="2800" dirty="0"/>
          </a:p>
        </p:txBody>
      </p:sp>
      <p:sp>
        <p:nvSpPr>
          <p:cNvPr id="103" name="TextBox 16">
            <a:extLst>
              <a:ext uri="{FF2B5EF4-FFF2-40B4-BE49-F238E27FC236}">
                <a16:creationId xmlns:a16="http://schemas.microsoft.com/office/drawing/2014/main" id="{A9A61BB1-B55E-A52C-B587-FA90B2A22A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8073" y="1491385"/>
            <a:ext cx="752381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որ</a:t>
            </a:r>
            <a:r>
              <a:rPr lang="ru-RU" altLang="ru-RU" sz="2800" dirty="0"/>
              <a:t> </a:t>
            </a:r>
          </a:p>
        </p:txBody>
      </p:sp>
      <p:cxnSp>
        <p:nvCxnSpPr>
          <p:cNvPr id="105" name="Прямая со стрелкой 104">
            <a:extLst>
              <a:ext uri="{FF2B5EF4-FFF2-40B4-BE49-F238E27FC236}">
                <a16:creationId xmlns:a16="http://schemas.microsoft.com/office/drawing/2014/main" id="{19759A1D-17A6-2774-8527-44CF3965A4EE}"/>
              </a:ext>
            </a:extLst>
          </p:cNvPr>
          <p:cNvCxnSpPr/>
          <p:nvPr/>
        </p:nvCxnSpPr>
        <p:spPr>
          <a:xfrm>
            <a:off x="6199620" y="1760080"/>
            <a:ext cx="7191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6" name="Прямая со стрелкой 105">
            <a:extLst>
              <a:ext uri="{FF2B5EF4-FFF2-40B4-BE49-F238E27FC236}">
                <a16:creationId xmlns:a16="http://schemas.microsoft.com/office/drawing/2014/main" id="{BC251C7A-D46A-8E39-3E45-B8003BA6D425}"/>
              </a:ext>
            </a:extLst>
          </p:cNvPr>
          <p:cNvCxnSpPr/>
          <p:nvPr/>
        </p:nvCxnSpPr>
        <p:spPr>
          <a:xfrm>
            <a:off x="3260844" y="1759033"/>
            <a:ext cx="7191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1" name="Прямая со стрелкой 110">
            <a:extLst>
              <a:ext uri="{FF2B5EF4-FFF2-40B4-BE49-F238E27FC236}">
                <a16:creationId xmlns:a16="http://schemas.microsoft.com/office/drawing/2014/main" id="{F9143970-9A9B-B0DC-E02B-189A3B157C15}"/>
              </a:ext>
            </a:extLst>
          </p:cNvPr>
          <p:cNvCxnSpPr/>
          <p:nvPr/>
        </p:nvCxnSpPr>
        <p:spPr>
          <a:xfrm>
            <a:off x="1863970" y="1730934"/>
            <a:ext cx="7191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3" name="TextBox 21">
            <a:extLst>
              <a:ext uri="{FF2B5EF4-FFF2-40B4-BE49-F238E27FC236}">
                <a16:creationId xmlns:a16="http://schemas.microsoft.com/office/drawing/2014/main" id="{74CD6722-7469-D4DF-DF44-DDF5D7147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1141" y="1448406"/>
            <a:ext cx="1079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ձոր</a:t>
            </a:r>
            <a:endParaRPr lang="ru-RU" altLang="ru-RU" sz="2800" dirty="0"/>
          </a:p>
        </p:txBody>
      </p:sp>
      <p:sp>
        <p:nvSpPr>
          <p:cNvPr id="115" name="Прямоугольник 114">
            <a:extLst>
              <a:ext uri="{FF2B5EF4-FFF2-40B4-BE49-F238E27FC236}">
                <a16:creationId xmlns:a16="http://schemas.microsoft.com/office/drawing/2014/main" id="{366F8023-6F10-37D6-5323-1373D1BF59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8679" y="1474500"/>
            <a:ext cx="801469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շ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116" name="Прямоугольник 115">
            <a:extLst>
              <a:ext uri="{FF2B5EF4-FFF2-40B4-BE49-F238E27FC236}">
                <a16:creationId xmlns:a16="http://schemas.microsoft.com/office/drawing/2014/main" id="{4847A9D7-A93F-634C-6234-EEEC3FB47E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6179" y="1491385"/>
            <a:ext cx="617531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լ</a:t>
            </a:r>
            <a:endParaRPr lang="ru-RU" altLang="ru-RU" dirty="0">
              <a:solidFill>
                <a:srgbClr val="FF0000"/>
              </a:solidFill>
            </a:endParaRPr>
          </a:p>
        </p:txBody>
      </p:sp>
      <p:cxnSp>
        <p:nvCxnSpPr>
          <p:cNvPr id="127" name="Прямая со стрелкой 126">
            <a:extLst>
              <a:ext uri="{FF2B5EF4-FFF2-40B4-BE49-F238E27FC236}">
                <a16:creationId xmlns:a16="http://schemas.microsoft.com/office/drawing/2014/main" id="{8DAAB8E9-3195-1C96-018B-E6AF6E01F347}"/>
              </a:ext>
            </a:extLst>
          </p:cNvPr>
          <p:cNvCxnSpPr>
            <a:cxnSpLocks/>
          </p:cNvCxnSpPr>
          <p:nvPr/>
        </p:nvCxnSpPr>
        <p:spPr>
          <a:xfrm>
            <a:off x="4503837" y="1199855"/>
            <a:ext cx="71886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8" name="TextBox 127">
            <a:extLst>
              <a:ext uri="{FF2B5EF4-FFF2-40B4-BE49-F238E27FC236}">
                <a16:creationId xmlns:a16="http://schemas.microsoft.com/office/drawing/2014/main" id="{07BDE802-AF3F-F4D3-3870-0FC7A29A08D7}"/>
              </a:ext>
            </a:extLst>
          </p:cNvPr>
          <p:cNvSpPr txBox="1"/>
          <p:nvPr/>
        </p:nvSpPr>
        <p:spPr>
          <a:xfrm>
            <a:off x="5083920" y="916272"/>
            <a:ext cx="732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y-A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բ</a:t>
            </a:r>
            <a:r>
              <a:rPr lang="hy-A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ա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9" name="Прямоугольник 128">
            <a:extLst>
              <a:ext uri="{FF2B5EF4-FFF2-40B4-BE49-F238E27FC236}">
                <a16:creationId xmlns:a16="http://schemas.microsoft.com/office/drawing/2014/main" id="{E9A447C2-B200-5667-5D53-E6DE4462C405}"/>
              </a:ext>
            </a:extLst>
          </p:cNvPr>
          <p:cNvSpPr/>
          <p:nvPr/>
        </p:nvSpPr>
        <p:spPr>
          <a:xfrm>
            <a:off x="5718321" y="935471"/>
            <a:ext cx="2680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y-AM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լ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9" name="TextBox 15">
            <a:extLst>
              <a:ext uri="{FF2B5EF4-FFF2-40B4-BE49-F238E27FC236}">
                <a16:creationId xmlns:a16="http://schemas.microsoft.com/office/drawing/2014/main" id="{ADF1FA2B-7AAF-1DED-0369-1E205F8750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0751" y="1472711"/>
            <a:ext cx="163545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լ    </a:t>
            </a:r>
            <a:r>
              <a:rPr lang="ru-RU" altLang="ru-RU" sz="2800" dirty="0"/>
              <a:t> </a:t>
            </a:r>
            <a:r>
              <a:rPr lang="hy-AM" altLang="ru-RU" sz="2800" dirty="0"/>
              <a:t>ր</a:t>
            </a:r>
            <a:endParaRPr lang="ru-RU" altLang="ru-RU" sz="2800" dirty="0"/>
          </a:p>
        </p:txBody>
      </p:sp>
      <p:cxnSp>
        <p:nvCxnSpPr>
          <p:cNvPr id="140" name="Прямая со стрелкой 139">
            <a:extLst>
              <a:ext uri="{FF2B5EF4-FFF2-40B4-BE49-F238E27FC236}">
                <a16:creationId xmlns:a16="http://schemas.microsoft.com/office/drawing/2014/main" id="{03699526-CBD0-05F4-55FB-14742E85D3AA}"/>
              </a:ext>
            </a:extLst>
          </p:cNvPr>
          <p:cNvCxnSpPr/>
          <p:nvPr/>
        </p:nvCxnSpPr>
        <p:spPr>
          <a:xfrm>
            <a:off x="4683056" y="1778492"/>
            <a:ext cx="7191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1" name="TextBox 140">
            <a:extLst>
              <a:ext uri="{FF2B5EF4-FFF2-40B4-BE49-F238E27FC236}">
                <a16:creationId xmlns:a16="http://schemas.microsoft.com/office/drawing/2014/main" id="{17A61E9A-2620-61F4-C122-2DDD8CF45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9135" y="1250429"/>
            <a:ext cx="33913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143" name="Прямоугольник 142">
            <a:extLst>
              <a:ext uri="{FF2B5EF4-FFF2-40B4-BE49-F238E27FC236}">
                <a16:creationId xmlns:a16="http://schemas.microsoft.com/office/drawing/2014/main" id="{D772930A-30E6-BE36-1F05-16D55EE38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9155" y="1481179"/>
            <a:ext cx="64069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ու</a:t>
            </a:r>
            <a:endParaRPr lang="ru-RU" altLang="ru-RU" dirty="0">
              <a:solidFill>
                <a:srgbClr val="FF0000"/>
              </a:solidFill>
            </a:endParaRPr>
          </a:p>
        </p:txBody>
      </p:sp>
      <p:cxnSp>
        <p:nvCxnSpPr>
          <p:cNvPr id="2" name="Прямая со стрелкой 1">
            <a:extLst>
              <a:ext uri="{FF2B5EF4-FFF2-40B4-BE49-F238E27FC236}">
                <a16:creationId xmlns:a16="http://schemas.microsoft.com/office/drawing/2014/main" id="{D22913D0-6302-D9CA-CD7B-CC4869B49A93}"/>
              </a:ext>
            </a:extLst>
          </p:cNvPr>
          <p:cNvCxnSpPr/>
          <p:nvPr/>
        </p:nvCxnSpPr>
        <p:spPr>
          <a:xfrm>
            <a:off x="5910235" y="1199855"/>
            <a:ext cx="71886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87A4A030-609B-87EE-1203-4038CC33AFCA}"/>
              </a:ext>
            </a:extLst>
          </p:cNvPr>
          <p:cNvSpPr txBox="1"/>
          <p:nvPr/>
        </p:nvSpPr>
        <p:spPr>
          <a:xfrm>
            <a:off x="6433807" y="880333"/>
            <a:ext cx="732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y-A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բա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AAA5BA-455A-08D7-8B81-801BB86D9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6495" y="620688"/>
            <a:ext cx="33913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3B4043F-91ED-E121-31B3-A33BF1AC2327}"/>
              </a:ext>
            </a:extLst>
          </p:cNvPr>
          <p:cNvSpPr/>
          <p:nvPr/>
        </p:nvSpPr>
        <p:spPr>
          <a:xfrm>
            <a:off x="7019561" y="880333"/>
            <a:ext cx="3786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y-AM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ն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D9642E4-0D07-07EF-CBB3-8AAE3021175A}"/>
              </a:ext>
            </a:extLst>
          </p:cNvPr>
          <p:cNvSpPr txBox="1"/>
          <p:nvPr/>
        </p:nvSpPr>
        <p:spPr>
          <a:xfrm>
            <a:off x="7893455" y="860259"/>
            <a:ext cx="732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y-A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բ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ա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852811-F6FC-D4CA-7CEE-E5838E3F25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6779" y="611851"/>
            <a:ext cx="33913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27D70A17-0C6D-5066-8A62-20328E47F799}"/>
              </a:ext>
            </a:extLst>
          </p:cNvPr>
          <p:cNvSpPr/>
          <p:nvPr/>
        </p:nvSpPr>
        <p:spPr>
          <a:xfrm>
            <a:off x="8499338" y="866909"/>
            <a:ext cx="3786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y-AM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հ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940CED6A-303D-E08B-A22B-6C432D294D90}"/>
              </a:ext>
            </a:extLst>
          </p:cNvPr>
          <p:cNvCxnSpPr/>
          <p:nvPr/>
        </p:nvCxnSpPr>
        <p:spPr>
          <a:xfrm>
            <a:off x="7317323" y="1180898"/>
            <a:ext cx="71886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TextBox 31">
            <a:extLst>
              <a:ext uri="{FF2B5EF4-FFF2-40B4-BE49-F238E27FC236}">
                <a16:creationId xmlns:a16="http://schemas.microsoft.com/office/drawing/2014/main" id="{376D1EB4-B912-B446-E75E-72D7C94704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5411" y="2737302"/>
            <a:ext cx="10949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ս   խ</a:t>
            </a:r>
            <a:endParaRPr lang="ru-RU" altLang="ru-RU" sz="2800" dirty="0"/>
          </a:p>
        </p:txBody>
      </p: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54FFC936-D24E-CEE2-F2E4-6C1D3A6909A0}"/>
              </a:ext>
            </a:extLst>
          </p:cNvPr>
          <p:cNvCxnSpPr/>
          <p:nvPr/>
        </p:nvCxnSpPr>
        <p:spPr>
          <a:xfrm>
            <a:off x="2213021" y="3044377"/>
            <a:ext cx="71913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xtBox 33">
            <a:extLst>
              <a:ext uri="{FF2B5EF4-FFF2-40B4-BE49-F238E27FC236}">
                <a16:creationId xmlns:a16="http://schemas.microsoft.com/office/drawing/2014/main" id="{47776A45-CBE4-5C5D-AAFE-A08C9FE629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7333" y="2733160"/>
            <a:ext cx="11349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ցեխ</a:t>
            </a:r>
            <a:r>
              <a:rPr lang="en-US" altLang="ru-RU" sz="2800" dirty="0"/>
              <a:t> </a:t>
            </a:r>
            <a:endParaRPr lang="ru-RU" altLang="ru-RU" sz="2800" dirty="0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96B4C841-EB33-9C8C-D5FB-1CB1B84967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7318" y="2749207"/>
            <a:ext cx="3866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ո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18" name="TextBox 31">
            <a:extLst>
              <a:ext uri="{FF2B5EF4-FFF2-40B4-BE49-F238E27FC236}">
                <a16:creationId xmlns:a16="http://schemas.microsoft.com/office/drawing/2014/main" id="{34E4509B-4356-6F1C-5691-1CF5A0F793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2899" y="2769164"/>
            <a:ext cx="98521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եխ</a:t>
            </a:r>
            <a:endParaRPr lang="ru-RU" altLang="ru-RU" sz="2800" dirty="0"/>
          </a:p>
        </p:txBody>
      </p: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3A476357-6324-D598-64B3-A6242AD06B23}"/>
              </a:ext>
            </a:extLst>
          </p:cNvPr>
          <p:cNvCxnSpPr/>
          <p:nvPr/>
        </p:nvCxnSpPr>
        <p:spPr>
          <a:xfrm>
            <a:off x="3971156" y="3044377"/>
            <a:ext cx="71913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TextBox 33">
            <a:extLst>
              <a:ext uri="{FF2B5EF4-FFF2-40B4-BE49-F238E27FC236}">
                <a16:creationId xmlns:a16="http://schemas.microsoft.com/office/drawing/2014/main" id="{C32B5AF8-289F-981A-183E-581B6481FC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110" y="2783676"/>
            <a:ext cx="96261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 եխ</a:t>
            </a:r>
            <a:r>
              <a:rPr lang="en-US" altLang="ru-RU" sz="2800" dirty="0"/>
              <a:t> </a:t>
            </a:r>
            <a:endParaRPr lang="ru-RU" altLang="ru-RU" sz="2800" dirty="0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9F80768A-D686-E8E3-14E5-88DEBF5530BA}"/>
              </a:ext>
            </a:extLst>
          </p:cNvPr>
          <p:cNvSpPr/>
          <p:nvPr/>
        </p:nvSpPr>
        <p:spPr>
          <a:xfrm>
            <a:off x="13495" y="-8493"/>
            <a:ext cx="9130505" cy="8207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angle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ts val="500"/>
              </a:spcBef>
              <a:spcAft>
                <a:spcPts val="500"/>
              </a:spcAft>
              <a:buSzPts val="1400"/>
              <a:tabLst>
                <a:tab pos="457200" algn="l"/>
              </a:tabLst>
              <a:defRPr/>
            </a:pPr>
            <a:r>
              <a:rPr lang="hy-AM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  <a:cs typeface="Times New Roman"/>
              </a:rPr>
              <a:t>Փոխիր տառը, կստանաս նոր բառ</a:t>
            </a:r>
            <a:endParaRPr lang="ru-RU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latin typeface="Times New Roman"/>
              <a:ea typeface="Times New Roman"/>
              <a:cs typeface="Times New Roman"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  <a:buSzPts val="1400"/>
              <a:tabLst>
                <a:tab pos="457200" algn="l"/>
              </a:tabLst>
              <a:defRPr/>
            </a:pPr>
            <a:endParaRPr lang="ru-RU" sz="7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7" name="TextBox 15">
            <a:extLst>
              <a:ext uri="{FF2B5EF4-FFF2-40B4-BE49-F238E27FC236}">
                <a16:creationId xmlns:a16="http://schemas.microsoft.com/office/drawing/2014/main" id="{EF8C3C10-1164-07DE-7C13-23AAE1457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8757" y="1452976"/>
            <a:ext cx="7328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լու</a:t>
            </a:r>
            <a:endParaRPr lang="ru-RU" altLang="ru-RU" sz="28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10CF20B-A8FF-2F35-C63A-6646DEB6D2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8176" y="1193077"/>
            <a:ext cx="33913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CB4601FE-2A39-1AE9-3D04-85CF1C02F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8461" y="1462877"/>
            <a:ext cx="52427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ռ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DBFBBC4-3B1C-61D5-CA7E-4C1E3E4CFF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4238" y="5084055"/>
            <a:ext cx="33913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9C98EA53-7BC2-DDAD-42AB-B349CAB4BE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8884" y="5330276"/>
            <a:ext cx="3818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ն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0936E7B-86E4-6646-9E3A-F9B9672D8E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8274" y="5074551"/>
            <a:ext cx="33913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34" name="TextBox 31">
            <a:extLst>
              <a:ext uri="{FF2B5EF4-FFF2-40B4-BE49-F238E27FC236}">
                <a16:creationId xmlns:a16="http://schemas.microsoft.com/office/drawing/2014/main" id="{8EA252FD-366E-E1D3-271C-73E6BDFE8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6157" y="5318172"/>
            <a:ext cx="84982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ուր</a:t>
            </a:r>
            <a:endParaRPr lang="ru-RU" altLang="ru-RU" sz="2800" dirty="0"/>
          </a:p>
        </p:txBody>
      </p:sp>
      <p:cxnSp>
        <p:nvCxnSpPr>
          <p:cNvPr id="35" name="Прямая со стрелкой 34">
            <a:extLst>
              <a:ext uri="{FF2B5EF4-FFF2-40B4-BE49-F238E27FC236}">
                <a16:creationId xmlns:a16="http://schemas.microsoft.com/office/drawing/2014/main" id="{3AB1C2BC-47F5-2FB1-7CF8-B3A535579F98}"/>
              </a:ext>
            </a:extLst>
          </p:cNvPr>
          <p:cNvCxnSpPr>
            <a:cxnSpLocks/>
          </p:cNvCxnSpPr>
          <p:nvPr/>
        </p:nvCxnSpPr>
        <p:spPr>
          <a:xfrm>
            <a:off x="2689987" y="5614920"/>
            <a:ext cx="56014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TextBox 33">
            <a:extLst>
              <a:ext uri="{FF2B5EF4-FFF2-40B4-BE49-F238E27FC236}">
                <a16:creationId xmlns:a16="http://schemas.microsoft.com/office/drawing/2014/main" id="{1A9E8E0A-B42F-770A-B706-B6AD76A16E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5154" y="5318172"/>
            <a:ext cx="108664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սուր</a:t>
            </a:r>
            <a:r>
              <a:rPr lang="en-US" altLang="ru-RU" sz="2800" dirty="0"/>
              <a:t> </a:t>
            </a:r>
            <a:endParaRPr lang="ru-RU" altLang="ru-RU" sz="2800" dirty="0"/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5B55C140-1630-2A94-F92D-C76073FE86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692" y="5298017"/>
            <a:ext cx="4635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տ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38" name="TextBox 31">
            <a:extLst>
              <a:ext uri="{FF2B5EF4-FFF2-40B4-BE49-F238E27FC236}">
                <a16:creationId xmlns:a16="http://schemas.microsoft.com/office/drawing/2014/main" id="{9EDC7A1A-92D7-1344-3245-2FA53B69F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259" y="5332998"/>
            <a:ext cx="98521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ուռ</a:t>
            </a:r>
            <a:endParaRPr lang="ru-RU" altLang="ru-RU" sz="2800" dirty="0"/>
          </a:p>
        </p:txBody>
      </p:sp>
      <p:cxnSp>
        <p:nvCxnSpPr>
          <p:cNvPr id="39" name="Прямая со стрелкой 38">
            <a:extLst>
              <a:ext uri="{FF2B5EF4-FFF2-40B4-BE49-F238E27FC236}">
                <a16:creationId xmlns:a16="http://schemas.microsoft.com/office/drawing/2014/main" id="{18B60D60-7014-CFFD-CB1B-5D730D609000}"/>
              </a:ext>
            </a:extLst>
          </p:cNvPr>
          <p:cNvCxnSpPr>
            <a:cxnSpLocks/>
          </p:cNvCxnSpPr>
          <p:nvPr/>
        </p:nvCxnSpPr>
        <p:spPr>
          <a:xfrm>
            <a:off x="5790658" y="5633815"/>
            <a:ext cx="52430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TextBox 33">
            <a:extLst>
              <a:ext uri="{FF2B5EF4-FFF2-40B4-BE49-F238E27FC236}">
                <a16:creationId xmlns:a16="http://schemas.microsoft.com/office/drawing/2014/main" id="{AB539851-59AB-D4F3-95E2-EDB390635B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2597" y="5353310"/>
            <a:ext cx="10417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բուռ</a:t>
            </a:r>
            <a:r>
              <a:rPr lang="en-US" altLang="ru-RU" sz="2800" dirty="0"/>
              <a:t> </a:t>
            </a:r>
            <a:endParaRPr lang="ru-RU" altLang="ru-RU" sz="2800" dirty="0"/>
          </a:p>
        </p:txBody>
      </p:sp>
      <p:cxnSp>
        <p:nvCxnSpPr>
          <p:cNvPr id="41" name="Прямая со стрелкой 40">
            <a:extLst>
              <a:ext uri="{FF2B5EF4-FFF2-40B4-BE49-F238E27FC236}">
                <a16:creationId xmlns:a16="http://schemas.microsoft.com/office/drawing/2014/main" id="{A90560A7-F7F0-F957-7B36-3FA4DE89FB4D}"/>
              </a:ext>
            </a:extLst>
          </p:cNvPr>
          <p:cNvCxnSpPr/>
          <p:nvPr/>
        </p:nvCxnSpPr>
        <p:spPr>
          <a:xfrm>
            <a:off x="5633021" y="3031265"/>
            <a:ext cx="71913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D84AE1C0-CB13-C71C-A57E-DE3E831298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1664" y="2502970"/>
            <a:ext cx="33913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1C147CE5-6D2D-2838-8946-0BDD6F9A35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8261" y="2770097"/>
            <a:ext cx="3866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ս</a:t>
            </a:r>
            <a:endParaRPr lang="ru-RU" altLang="ru-RU" dirty="0">
              <a:solidFill>
                <a:srgbClr val="FF0000"/>
              </a:solidFill>
            </a:endParaRPr>
          </a:p>
        </p:txBody>
      </p:sp>
      <p:pic>
        <p:nvPicPr>
          <p:cNvPr id="48" name="Рисунок 47">
            <a:extLst>
              <a:ext uri="{FF2B5EF4-FFF2-40B4-BE49-F238E27FC236}">
                <a16:creationId xmlns:a16="http://schemas.microsoft.com/office/drawing/2014/main" id="{2521FBED-0215-C331-A18C-D826DF66F8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716" b="89988" l="10000" r="90000">
                        <a14:foregroundMark x1="44000" y1="8716" x2="44000" y2="110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8320" t="5396" r="26115" b="17501"/>
          <a:stretch/>
        </p:blipFill>
        <p:spPr>
          <a:xfrm rot="16200000">
            <a:off x="3954790" y="5241067"/>
            <a:ext cx="829303" cy="2128508"/>
          </a:xfrm>
          <a:prstGeom prst="rect">
            <a:avLst/>
          </a:prstGeom>
        </p:spPr>
      </p:pic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117E2897-02CD-492F-B23D-1E3F4AB21A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3542" y="3372285"/>
            <a:ext cx="39145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մ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45" name="TextBox 31">
            <a:extLst>
              <a:ext uri="{FF2B5EF4-FFF2-40B4-BE49-F238E27FC236}">
                <a16:creationId xmlns:a16="http://schemas.microsoft.com/office/drawing/2014/main" id="{C9994D72-D266-C9DE-7FBB-24855D353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0744" y="3357671"/>
            <a:ext cx="10949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ատ</a:t>
            </a:r>
            <a:endParaRPr lang="ru-RU" altLang="ru-RU" sz="2800" dirty="0"/>
          </a:p>
        </p:txBody>
      </p:sp>
      <p:cxnSp>
        <p:nvCxnSpPr>
          <p:cNvPr id="47" name="Прямая со стрелкой 46">
            <a:extLst>
              <a:ext uri="{FF2B5EF4-FFF2-40B4-BE49-F238E27FC236}">
                <a16:creationId xmlns:a16="http://schemas.microsoft.com/office/drawing/2014/main" id="{C8426EEC-ADED-3D78-7C5A-36D2AFEC74B4}"/>
              </a:ext>
            </a:extLst>
          </p:cNvPr>
          <p:cNvCxnSpPr/>
          <p:nvPr/>
        </p:nvCxnSpPr>
        <p:spPr>
          <a:xfrm>
            <a:off x="2245749" y="3641349"/>
            <a:ext cx="71913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TextBox 33">
            <a:extLst>
              <a:ext uri="{FF2B5EF4-FFF2-40B4-BE49-F238E27FC236}">
                <a16:creationId xmlns:a16="http://schemas.microsoft.com/office/drawing/2014/main" id="{EE72B8C3-F035-630D-7D82-2679CEE09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0915" y="3357671"/>
            <a:ext cx="122141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վատ</a:t>
            </a:r>
            <a:r>
              <a:rPr lang="en-US" altLang="ru-RU" sz="2800" dirty="0"/>
              <a:t> </a:t>
            </a:r>
            <a:endParaRPr lang="ru-RU" altLang="ru-RU" sz="2800" dirty="0"/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EEA37D39-3AF2-4EB8-D196-6EB295EAC7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1837" y="3343353"/>
            <a:ext cx="4635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պ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51" name="TextBox 31">
            <a:extLst>
              <a:ext uri="{FF2B5EF4-FFF2-40B4-BE49-F238E27FC236}">
                <a16:creationId xmlns:a16="http://schemas.microsoft.com/office/drawing/2014/main" id="{3A5F8B9E-F822-B034-B9CD-C220240BA6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692" y="3393675"/>
            <a:ext cx="98521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ատ</a:t>
            </a:r>
            <a:endParaRPr lang="ru-RU" altLang="ru-RU" sz="2800" dirty="0"/>
          </a:p>
        </p:txBody>
      </p:sp>
      <p:cxnSp>
        <p:nvCxnSpPr>
          <p:cNvPr id="52" name="Прямая со стрелкой 51">
            <a:extLst>
              <a:ext uri="{FF2B5EF4-FFF2-40B4-BE49-F238E27FC236}">
                <a16:creationId xmlns:a16="http://schemas.microsoft.com/office/drawing/2014/main" id="{327BDDB5-F7A4-4C5B-B72E-75F541FE1FF8}"/>
              </a:ext>
            </a:extLst>
          </p:cNvPr>
          <p:cNvCxnSpPr/>
          <p:nvPr/>
        </p:nvCxnSpPr>
        <p:spPr>
          <a:xfrm>
            <a:off x="3979981" y="3644499"/>
            <a:ext cx="71913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6" name="TextBox 33">
            <a:extLst>
              <a:ext uri="{FF2B5EF4-FFF2-40B4-BE49-F238E27FC236}">
                <a16:creationId xmlns:a16="http://schemas.microsoft.com/office/drawing/2014/main" id="{7E7BE8CC-A3D2-EDB2-7075-733728C1DA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3528" y="3361813"/>
            <a:ext cx="10417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ատ</a:t>
            </a:r>
            <a:r>
              <a:rPr lang="en-US" altLang="ru-RU" sz="2800" dirty="0"/>
              <a:t> </a:t>
            </a:r>
            <a:endParaRPr lang="ru-RU" altLang="ru-RU" sz="2800" dirty="0"/>
          </a:p>
        </p:txBody>
      </p:sp>
      <p:cxnSp>
        <p:nvCxnSpPr>
          <p:cNvPr id="57" name="Прямая со стрелкой 56">
            <a:extLst>
              <a:ext uri="{FF2B5EF4-FFF2-40B4-BE49-F238E27FC236}">
                <a16:creationId xmlns:a16="http://schemas.microsoft.com/office/drawing/2014/main" id="{D30B44A7-B8CE-767E-3D5E-5D701E2B3E44}"/>
              </a:ext>
            </a:extLst>
          </p:cNvPr>
          <p:cNvCxnSpPr/>
          <p:nvPr/>
        </p:nvCxnSpPr>
        <p:spPr>
          <a:xfrm>
            <a:off x="5625919" y="3631387"/>
            <a:ext cx="71913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Прямоугольник 58">
            <a:extLst>
              <a:ext uri="{FF2B5EF4-FFF2-40B4-BE49-F238E27FC236}">
                <a16:creationId xmlns:a16="http://schemas.microsoft.com/office/drawing/2014/main" id="{83872862-B0DB-37DD-C6D2-3A86BCF41C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7717" y="3378698"/>
            <a:ext cx="32573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շ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CEE64637-0D44-96A9-58DB-B8415F674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4010" y="3772719"/>
            <a:ext cx="33496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4A43B50F-6899-38D5-0D85-E7D7832EB9B6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434192" y="3779084"/>
            <a:ext cx="41359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cxnSp>
        <p:nvCxnSpPr>
          <p:cNvPr id="136" name="Прямая со стрелкой 135">
            <a:extLst>
              <a:ext uri="{FF2B5EF4-FFF2-40B4-BE49-F238E27FC236}">
                <a16:creationId xmlns:a16="http://schemas.microsoft.com/office/drawing/2014/main" id="{810C718F-4265-27D1-0F2A-122DA1BFF9E0}"/>
              </a:ext>
            </a:extLst>
          </p:cNvPr>
          <p:cNvCxnSpPr>
            <a:cxnSpLocks/>
          </p:cNvCxnSpPr>
          <p:nvPr/>
        </p:nvCxnSpPr>
        <p:spPr>
          <a:xfrm flipV="1">
            <a:off x="2582735" y="4321837"/>
            <a:ext cx="38643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TextBox 60">
            <a:extLst>
              <a:ext uri="{FF2B5EF4-FFF2-40B4-BE49-F238E27FC236}">
                <a16:creationId xmlns:a16="http://schemas.microsoft.com/office/drawing/2014/main" id="{D5962DC8-4FB7-5903-FE30-8308D5577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5702" y="4005719"/>
            <a:ext cx="8899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կոր</a:t>
            </a:r>
            <a:r>
              <a:rPr lang="en-US" altLang="ru-RU" sz="2800" dirty="0"/>
              <a:t> </a:t>
            </a:r>
            <a:endParaRPr lang="ru-RU" altLang="ru-RU" sz="2800" dirty="0"/>
          </a:p>
        </p:txBody>
      </p:sp>
      <p:sp>
        <p:nvSpPr>
          <p:cNvPr id="138" name="TextBox 62">
            <a:extLst>
              <a:ext uri="{FF2B5EF4-FFF2-40B4-BE49-F238E27FC236}">
                <a16:creationId xmlns:a16="http://schemas.microsoft.com/office/drawing/2014/main" id="{FF8D0A4D-E127-9B96-34EB-6B95903C56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1634" y="4017636"/>
            <a:ext cx="6575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որ</a:t>
            </a:r>
            <a:r>
              <a:rPr lang="en-US" altLang="ru-RU" sz="2800" dirty="0"/>
              <a:t> </a:t>
            </a:r>
            <a:endParaRPr lang="ru-RU" altLang="ru-RU" sz="2800" dirty="0"/>
          </a:p>
        </p:txBody>
      </p:sp>
      <p:sp>
        <p:nvSpPr>
          <p:cNvPr id="142" name="TextBox 77">
            <a:extLst>
              <a:ext uri="{FF2B5EF4-FFF2-40B4-BE49-F238E27FC236}">
                <a16:creationId xmlns:a16="http://schemas.microsoft.com/office/drawing/2014/main" id="{3948769E-AFB9-595C-6727-EA5AD3770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0361" y="3984695"/>
            <a:ext cx="68800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որ</a:t>
            </a:r>
            <a:r>
              <a:rPr lang="en-US" altLang="ru-RU" sz="2800" dirty="0"/>
              <a:t> </a:t>
            </a:r>
            <a:endParaRPr lang="ru-RU" altLang="ru-RU" sz="2800" b="1" dirty="0"/>
          </a:p>
        </p:txBody>
      </p:sp>
      <p:cxnSp>
        <p:nvCxnSpPr>
          <p:cNvPr id="144" name="Прямая со стрелкой 143">
            <a:extLst>
              <a:ext uri="{FF2B5EF4-FFF2-40B4-BE49-F238E27FC236}">
                <a16:creationId xmlns:a16="http://schemas.microsoft.com/office/drawing/2014/main" id="{C53C7095-CE1F-5E20-FDC5-C24411D14595}"/>
              </a:ext>
            </a:extLst>
          </p:cNvPr>
          <p:cNvCxnSpPr>
            <a:cxnSpLocks/>
          </p:cNvCxnSpPr>
          <p:nvPr/>
        </p:nvCxnSpPr>
        <p:spPr>
          <a:xfrm flipV="1">
            <a:off x="3929409" y="4315586"/>
            <a:ext cx="399950" cy="114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0" name="Прямоугольник 169">
            <a:extLst>
              <a:ext uri="{FF2B5EF4-FFF2-40B4-BE49-F238E27FC236}">
                <a16:creationId xmlns:a16="http://schemas.microsoft.com/office/drawing/2014/main" id="{FA756A39-BA89-F78D-0744-D923CCB6DA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9757" y="3984695"/>
            <a:ext cx="3818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ն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171" name="Прямоугольник 170">
            <a:extLst>
              <a:ext uri="{FF2B5EF4-FFF2-40B4-BE49-F238E27FC236}">
                <a16:creationId xmlns:a16="http://schemas.microsoft.com/office/drawing/2014/main" id="{B778AA3B-5F1B-076C-EECA-F92A359BA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2901" y="4023154"/>
            <a:ext cx="4651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խ</a:t>
            </a:r>
            <a:endParaRPr lang="ru-RU" alt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2" name="Прямая со стрелкой 171">
            <a:extLst>
              <a:ext uri="{FF2B5EF4-FFF2-40B4-BE49-F238E27FC236}">
                <a16:creationId xmlns:a16="http://schemas.microsoft.com/office/drawing/2014/main" id="{5EA4E285-4E33-D51D-FCA1-DDB3B1E47B67}"/>
              </a:ext>
            </a:extLst>
          </p:cNvPr>
          <p:cNvCxnSpPr>
            <a:cxnSpLocks/>
          </p:cNvCxnSpPr>
          <p:nvPr/>
        </p:nvCxnSpPr>
        <p:spPr>
          <a:xfrm>
            <a:off x="5185098" y="4304401"/>
            <a:ext cx="40074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3" name="TextBox 62">
            <a:extLst>
              <a:ext uri="{FF2B5EF4-FFF2-40B4-BE49-F238E27FC236}">
                <a16:creationId xmlns:a16="http://schemas.microsoft.com/office/drawing/2014/main" id="{36E1DBEE-C2C1-9FBA-9A6D-86B2D70F4B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1430" y="4031530"/>
            <a:ext cx="75533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խո</a:t>
            </a:r>
            <a:r>
              <a:rPr lang="en-US" altLang="ru-RU" sz="2800" dirty="0"/>
              <a:t> </a:t>
            </a:r>
            <a:endParaRPr lang="ru-RU" altLang="ru-RU" sz="2800" dirty="0"/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E61A5A73-DED8-BB6A-CCA1-9B733F2CBB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4714" y="3774165"/>
            <a:ext cx="32244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  <a:r>
              <a:rPr lang="hy-AM" altLang="ru-RU" sz="4400" b="1" dirty="0"/>
              <a:t>       </a:t>
            </a:r>
            <a:endParaRPr lang="ru-RU" altLang="ru-RU" sz="4400" b="1" dirty="0"/>
          </a:p>
        </p:txBody>
      </p:sp>
      <p:sp>
        <p:nvSpPr>
          <p:cNvPr id="175" name="Прямоугольник 174">
            <a:extLst>
              <a:ext uri="{FF2B5EF4-FFF2-40B4-BE49-F238E27FC236}">
                <a16:creationId xmlns:a16="http://schemas.microsoft.com/office/drawing/2014/main" id="{D42E0DD3-25F5-31A7-2C40-2FE1B820A1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9787" y="4034246"/>
            <a:ext cx="4635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տ</a:t>
            </a:r>
            <a:endParaRPr lang="ru-RU" alt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D89D0E52-8D79-C7E9-B7D3-E5FB8F142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3378" y="4568008"/>
            <a:ext cx="3365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B501A86E-824A-8E67-673C-B49A016BAC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930" y="4513463"/>
            <a:ext cx="33496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334117B1-9C1F-CD39-0937-3FA10928C8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2319" y="4543254"/>
            <a:ext cx="3365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179" name="TextBox 35">
            <a:extLst>
              <a:ext uri="{FF2B5EF4-FFF2-40B4-BE49-F238E27FC236}">
                <a16:creationId xmlns:a16="http://schemas.microsoft.com/office/drawing/2014/main" id="{8829AA38-99E8-2F1D-8777-EAD513338B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4495" y="4805628"/>
            <a:ext cx="739339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ոն</a:t>
            </a:r>
            <a:endParaRPr lang="ru-RU" altLang="ru-RU" sz="2800" dirty="0"/>
          </a:p>
        </p:txBody>
      </p:sp>
      <p:sp>
        <p:nvSpPr>
          <p:cNvPr id="180" name="Прямоугольник 179">
            <a:extLst>
              <a:ext uri="{FF2B5EF4-FFF2-40B4-BE49-F238E27FC236}">
                <a16:creationId xmlns:a16="http://schemas.microsoft.com/office/drawing/2014/main" id="{D29E9A28-1CB5-B1EA-41B7-E737F4D018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2284" y="4801720"/>
            <a:ext cx="40311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տ</a:t>
            </a:r>
            <a:endParaRPr lang="ru-RU" altLang="ru-RU" dirty="0">
              <a:solidFill>
                <a:srgbClr val="FF0000"/>
              </a:solidFill>
            </a:endParaRPr>
          </a:p>
        </p:txBody>
      </p:sp>
      <p:cxnSp>
        <p:nvCxnSpPr>
          <p:cNvPr id="181" name="Прямая со стрелкой 180">
            <a:extLst>
              <a:ext uri="{FF2B5EF4-FFF2-40B4-BE49-F238E27FC236}">
                <a16:creationId xmlns:a16="http://schemas.microsoft.com/office/drawing/2014/main" id="{14A3BABF-08BB-A310-C281-F59FC3FF0BF6}"/>
              </a:ext>
            </a:extLst>
          </p:cNvPr>
          <p:cNvCxnSpPr>
            <a:cxnSpLocks/>
          </p:cNvCxnSpPr>
          <p:nvPr/>
        </p:nvCxnSpPr>
        <p:spPr>
          <a:xfrm flipV="1">
            <a:off x="2612428" y="5070571"/>
            <a:ext cx="38643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2" name="TextBox 60">
            <a:extLst>
              <a:ext uri="{FF2B5EF4-FFF2-40B4-BE49-F238E27FC236}">
                <a16:creationId xmlns:a16="http://schemas.microsoft.com/office/drawing/2014/main" id="{8DE671BE-5232-D28F-CEF3-8F5B663C66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5395" y="4754453"/>
            <a:ext cx="8899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հոր</a:t>
            </a:r>
            <a:r>
              <a:rPr lang="en-US" altLang="ru-RU" sz="2800" dirty="0"/>
              <a:t> </a:t>
            </a:r>
            <a:endParaRPr lang="ru-RU" altLang="ru-RU" sz="2800" dirty="0"/>
          </a:p>
        </p:txBody>
      </p:sp>
      <p:sp>
        <p:nvSpPr>
          <p:cNvPr id="183" name="TextBox 77">
            <a:extLst>
              <a:ext uri="{FF2B5EF4-FFF2-40B4-BE49-F238E27FC236}">
                <a16:creationId xmlns:a16="http://schemas.microsoft.com/office/drawing/2014/main" id="{5A13CFBF-93DF-F241-2459-240CEDF4FF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4226" y="4750372"/>
            <a:ext cx="58862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հո</a:t>
            </a:r>
            <a:endParaRPr lang="ru-RU" altLang="ru-RU" sz="2800" b="1" dirty="0"/>
          </a:p>
        </p:txBody>
      </p:sp>
      <p:cxnSp>
        <p:nvCxnSpPr>
          <p:cNvPr id="184" name="Прямая со стрелкой 183">
            <a:extLst>
              <a:ext uri="{FF2B5EF4-FFF2-40B4-BE49-F238E27FC236}">
                <a16:creationId xmlns:a16="http://schemas.microsoft.com/office/drawing/2014/main" id="{2FE356E3-986A-24D1-62DF-3FB76AA5A48F}"/>
              </a:ext>
            </a:extLst>
          </p:cNvPr>
          <p:cNvCxnSpPr>
            <a:cxnSpLocks/>
          </p:cNvCxnSpPr>
          <p:nvPr/>
        </p:nvCxnSpPr>
        <p:spPr>
          <a:xfrm flipV="1">
            <a:off x="3959102" y="5064320"/>
            <a:ext cx="399950" cy="114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5" name="Прямоугольник 184">
            <a:extLst>
              <a:ext uri="{FF2B5EF4-FFF2-40B4-BE49-F238E27FC236}">
                <a16:creationId xmlns:a16="http://schemas.microsoft.com/office/drawing/2014/main" id="{71350F6D-BA6C-B5A0-EB78-F6C0BCF896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4559" y="4750159"/>
            <a:ext cx="4764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տ</a:t>
            </a:r>
            <a:endParaRPr lang="ru-RU" altLang="ru-RU" dirty="0">
              <a:solidFill>
                <a:srgbClr val="FF0000"/>
              </a:solidFill>
            </a:endParaRPr>
          </a:p>
        </p:txBody>
      </p:sp>
      <p:cxnSp>
        <p:nvCxnSpPr>
          <p:cNvPr id="186" name="Прямая со стрелкой 185">
            <a:extLst>
              <a:ext uri="{FF2B5EF4-FFF2-40B4-BE49-F238E27FC236}">
                <a16:creationId xmlns:a16="http://schemas.microsoft.com/office/drawing/2014/main" id="{5751B49A-64FE-4CEF-BFF1-9F171FB1E35D}"/>
              </a:ext>
            </a:extLst>
          </p:cNvPr>
          <p:cNvCxnSpPr>
            <a:cxnSpLocks/>
          </p:cNvCxnSpPr>
          <p:nvPr/>
        </p:nvCxnSpPr>
        <p:spPr>
          <a:xfrm flipV="1">
            <a:off x="5383491" y="5072103"/>
            <a:ext cx="416860" cy="116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7" name="TextBox 35">
            <a:extLst>
              <a:ext uri="{FF2B5EF4-FFF2-40B4-BE49-F238E27FC236}">
                <a16:creationId xmlns:a16="http://schemas.microsoft.com/office/drawing/2014/main" id="{CBE6225D-A04D-E9D2-BF0D-9F58B9D4D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3231" y="4774399"/>
            <a:ext cx="739339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հո</a:t>
            </a:r>
            <a:endParaRPr lang="ru-RU" altLang="ru-RU" sz="2800" dirty="0"/>
          </a:p>
        </p:txBody>
      </p:sp>
      <p:sp>
        <p:nvSpPr>
          <p:cNvPr id="188" name="Прямоугольник 187">
            <a:extLst>
              <a:ext uri="{FF2B5EF4-FFF2-40B4-BE49-F238E27FC236}">
                <a16:creationId xmlns:a16="http://schemas.microsoft.com/office/drawing/2014/main" id="{BD379F18-2F6E-D360-CEDC-B99241D4BD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5301" y="4784697"/>
            <a:ext cx="40311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ն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19469" name="TextBox 19468">
            <a:extLst>
              <a:ext uri="{FF2B5EF4-FFF2-40B4-BE49-F238E27FC236}">
                <a16:creationId xmlns:a16="http://schemas.microsoft.com/office/drawing/2014/main" id="{4335DCE8-5E58-864F-611A-380B6E064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6117" y="1930440"/>
            <a:ext cx="6771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19471" name="TextBox 19470">
            <a:extLst>
              <a:ext uri="{FF2B5EF4-FFF2-40B4-BE49-F238E27FC236}">
                <a16:creationId xmlns:a16="http://schemas.microsoft.com/office/drawing/2014/main" id="{BD37E266-3B15-6F07-3399-E7B573C372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7697" y="1867025"/>
            <a:ext cx="33496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19472" name="TextBox 19471">
            <a:extLst>
              <a:ext uri="{FF2B5EF4-FFF2-40B4-BE49-F238E27FC236}">
                <a16:creationId xmlns:a16="http://schemas.microsoft.com/office/drawing/2014/main" id="{7A48A3FB-578B-51C1-999D-28703EC77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1560" y="1939141"/>
            <a:ext cx="334962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19473" name="TextBox 1">
            <a:extLst>
              <a:ext uri="{FF2B5EF4-FFF2-40B4-BE49-F238E27FC236}">
                <a16:creationId xmlns:a16="http://schemas.microsoft.com/office/drawing/2014/main" id="{2A80F86E-D097-85A5-B4BC-C42CEA12D3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6393" y="2136895"/>
            <a:ext cx="13512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ե  </a:t>
            </a:r>
            <a:r>
              <a:rPr lang="ru-RU" altLang="ru-RU" sz="2800" dirty="0"/>
              <a:t> </a:t>
            </a:r>
            <a:r>
              <a:rPr lang="hy-AM" altLang="ru-RU" sz="2800" dirty="0"/>
              <a:t>ակ</a:t>
            </a:r>
            <a:endParaRPr lang="ru-RU" altLang="ru-RU" sz="2800" dirty="0"/>
          </a:p>
        </p:txBody>
      </p:sp>
      <p:sp>
        <p:nvSpPr>
          <p:cNvPr id="19474" name="TextBox 15">
            <a:extLst>
              <a:ext uri="{FF2B5EF4-FFF2-40B4-BE49-F238E27FC236}">
                <a16:creationId xmlns:a16="http://schemas.microsoft.com/office/drawing/2014/main" id="{FEF72951-6126-2201-2509-DB807F434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8216" y="2169234"/>
            <a:ext cx="10739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երա</a:t>
            </a:r>
            <a:endParaRPr lang="ru-RU" altLang="ru-RU" sz="2800" dirty="0"/>
          </a:p>
        </p:txBody>
      </p:sp>
      <p:sp>
        <p:nvSpPr>
          <p:cNvPr id="19475" name="TextBox 16">
            <a:extLst>
              <a:ext uri="{FF2B5EF4-FFF2-40B4-BE49-F238E27FC236}">
                <a16:creationId xmlns:a16="http://schemas.microsoft.com/office/drawing/2014/main" id="{BB7EE074-B1FB-60B4-C2D7-BFF7704A7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4619" y="2174034"/>
            <a:ext cx="12731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երա</a:t>
            </a:r>
            <a:r>
              <a:rPr lang="ru-RU" altLang="ru-RU" sz="2800" dirty="0"/>
              <a:t> </a:t>
            </a:r>
          </a:p>
        </p:txBody>
      </p:sp>
      <p:cxnSp>
        <p:nvCxnSpPr>
          <p:cNvPr id="19476" name="Прямая со стрелкой 19475">
            <a:extLst>
              <a:ext uri="{FF2B5EF4-FFF2-40B4-BE49-F238E27FC236}">
                <a16:creationId xmlns:a16="http://schemas.microsoft.com/office/drawing/2014/main" id="{5A83C3B8-5E97-D89D-61B1-0C964121BD89}"/>
              </a:ext>
            </a:extLst>
          </p:cNvPr>
          <p:cNvCxnSpPr/>
          <p:nvPr/>
        </p:nvCxnSpPr>
        <p:spPr>
          <a:xfrm>
            <a:off x="4048201" y="2465053"/>
            <a:ext cx="7191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477" name="Прямая со стрелкой 19476">
            <a:extLst>
              <a:ext uri="{FF2B5EF4-FFF2-40B4-BE49-F238E27FC236}">
                <a16:creationId xmlns:a16="http://schemas.microsoft.com/office/drawing/2014/main" id="{B53955C1-6B59-6880-5A8E-648DBAD40A7B}"/>
              </a:ext>
            </a:extLst>
          </p:cNvPr>
          <p:cNvCxnSpPr/>
          <p:nvPr/>
        </p:nvCxnSpPr>
        <p:spPr>
          <a:xfrm>
            <a:off x="6018152" y="2491574"/>
            <a:ext cx="7191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478" name="Прямая со стрелкой 19477">
            <a:extLst>
              <a:ext uri="{FF2B5EF4-FFF2-40B4-BE49-F238E27FC236}">
                <a16:creationId xmlns:a16="http://schemas.microsoft.com/office/drawing/2014/main" id="{BCF068FD-2AE9-4B24-2300-818E0EDFA070}"/>
              </a:ext>
            </a:extLst>
          </p:cNvPr>
          <p:cNvCxnSpPr/>
          <p:nvPr/>
        </p:nvCxnSpPr>
        <p:spPr>
          <a:xfrm>
            <a:off x="2166971" y="2438558"/>
            <a:ext cx="7191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479" name="TextBox 21">
            <a:extLst>
              <a:ext uri="{FF2B5EF4-FFF2-40B4-BE49-F238E27FC236}">
                <a16:creationId xmlns:a16="http://schemas.microsoft.com/office/drawing/2014/main" id="{C987DF1B-AF81-2B8C-A124-54D64DCF6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9696" y="2097245"/>
            <a:ext cx="1079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dirty="0"/>
              <a:t>ե</a:t>
            </a:r>
            <a:r>
              <a:rPr lang="hy-AM" altLang="ru-RU" sz="2800" dirty="0"/>
              <a:t>լակ</a:t>
            </a:r>
            <a:endParaRPr lang="ru-RU" altLang="ru-RU" sz="2800" dirty="0"/>
          </a:p>
        </p:txBody>
      </p:sp>
      <p:sp>
        <p:nvSpPr>
          <p:cNvPr id="19480" name="Прямоугольник 19479">
            <a:extLst>
              <a:ext uri="{FF2B5EF4-FFF2-40B4-BE49-F238E27FC236}">
                <a16:creationId xmlns:a16="http://schemas.microsoft.com/office/drawing/2014/main" id="{4BB8C451-1D59-B57B-C7F9-119D2F8853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6413" y="2140289"/>
            <a:ext cx="461962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ր</a:t>
            </a:r>
          </a:p>
          <a:p>
            <a:pPr eaLnBrk="1" hangingPunct="1"/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19481" name="Прямоугольник 19480">
            <a:extLst>
              <a:ext uri="{FF2B5EF4-FFF2-40B4-BE49-F238E27FC236}">
                <a16:creationId xmlns:a16="http://schemas.microsoft.com/office/drawing/2014/main" id="{85A99143-0BB9-4397-E494-C6E2A32DF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6936" y="2156981"/>
            <a:ext cx="708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մ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19482" name="Прямоугольник 19481">
            <a:extLst>
              <a:ext uri="{FF2B5EF4-FFF2-40B4-BE49-F238E27FC236}">
                <a16:creationId xmlns:a16="http://schemas.microsoft.com/office/drawing/2014/main" id="{9BB980FE-EAD4-3B8D-F9D8-FE635DAF5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6342" y="2161389"/>
            <a:ext cx="654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զ</a:t>
            </a:r>
            <a:endParaRPr lang="ru-RU" alt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805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9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9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9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/>
      <p:bldP spid="64" grpId="0"/>
      <p:bldP spid="60" grpId="0"/>
      <p:bldP spid="63" grpId="0"/>
      <p:bldP spid="13" grpId="0"/>
      <p:bldP spid="118" grpId="0"/>
      <p:bldP spid="119" grpId="0"/>
      <p:bldP spid="22" grpId="0"/>
      <p:bldP spid="25" grpId="0"/>
      <p:bldP spid="121" grpId="0"/>
      <p:bldP spid="120" grpId="0"/>
      <p:bldP spid="62" grpId="0"/>
      <p:bldP spid="87" grpId="0"/>
      <p:bldP spid="115" grpId="0"/>
      <p:bldP spid="116" grpId="0"/>
      <p:bldP spid="129" grpId="0"/>
      <p:bldP spid="141" grpId="0"/>
      <p:bldP spid="143" grpId="0"/>
      <p:bldP spid="6" grpId="0"/>
      <p:bldP spid="8" grpId="0"/>
      <p:bldP spid="10" grpId="0"/>
      <p:bldP spid="11" grpId="0"/>
      <p:bldP spid="17" grpId="0"/>
      <p:bldP spid="27" grpId="0"/>
      <p:bldP spid="28" grpId="0"/>
      <p:bldP spid="31" grpId="0"/>
      <p:bldP spid="32" grpId="0"/>
      <p:bldP spid="33" grpId="0"/>
      <p:bldP spid="37" grpId="0"/>
      <p:bldP spid="42" grpId="0"/>
      <p:bldP spid="43" grpId="0"/>
      <p:bldP spid="44" grpId="0"/>
      <p:bldP spid="50" grpId="0"/>
      <p:bldP spid="59" grpId="0"/>
      <p:bldP spid="134" grpId="0"/>
      <p:bldP spid="135" grpId="0"/>
      <p:bldP spid="170" grpId="0"/>
      <p:bldP spid="171" grpId="0"/>
      <p:bldP spid="174" grpId="0"/>
      <p:bldP spid="175" grpId="0"/>
      <p:bldP spid="176" grpId="0"/>
      <p:bldP spid="177" grpId="0"/>
      <p:bldP spid="178" grpId="0"/>
      <p:bldP spid="180" grpId="0"/>
      <p:bldP spid="185" grpId="0"/>
      <p:bldP spid="188" grpId="0"/>
      <p:bldP spid="19469" grpId="0"/>
      <p:bldP spid="19471" grpId="0"/>
      <p:bldP spid="19472" grpId="0"/>
      <p:bldP spid="19480" grpId="0"/>
      <p:bldP spid="19481" grpId="0"/>
      <p:bldP spid="1948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>
            <a:extLst>
              <a:ext uri="{FF2B5EF4-FFF2-40B4-BE49-F238E27FC236}">
                <a16:creationId xmlns:a16="http://schemas.microsoft.com/office/drawing/2014/main" id="{5DF943F7-C9B5-41D4-1783-E1CF9D0F03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454" y="1625204"/>
            <a:ext cx="4941094" cy="3607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13" descr="http://3.bp.blogspot.com/-k7x46c-kTWg/Tkn1QqW1MfI/AAAAAAAAAxY/nWKHPCuDHtI/s190/s12.gif">
            <a:extLst>
              <a:ext uri="{FF2B5EF4-FFF2-40B4-BE49-F238E27FC236}">
                <a16:creationId xmlns:a16="http://schemas.microsoft.com/office/drawing/2014/main" id="{E54309E9-252B-9476-6496-10D5D8CF8D8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6507" y="3752850"/>
            <a:ext cx="1254919" cy="972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36B2B09-D805-5914-F2F9-615C642DF31D}"/>
              </a:ext>
            </a:extLst>
          </p:cNvPr>
          <p:cNvSpPr txBox="1"/>
          <p:nvPr/>
        </p:nvSpPr>
        <p:spPr>
          <a:xfrm>
            <a:off x="2708793" y="2239528"/>
            <a:ext cx="37264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ru-RU" sz="5400" b="1" dirty="0" err="1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Կեցցե՜ք</a:t>
            </a:r>
            <a:endParaRPr lang="hy-AM" sz="54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685800">
              <a:defRPr/>
            </a:pPr>
            <a:r>
              <a:rPr lang="ru-RU" sz="54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Молодцы!</a:t>
            </a:r>
            <a:r>
              <a:rPr lang="hy-AM" sz="5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charset="0"/>
              </a:rPr>
              <a:t> </a:t>
            </a:r>
            <a:endParaRPr lang="ru-RU" sz="54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5880</TotalTime>
  <Words>112</Words>
  <Application>Microsoft Office PowerPoint</Application>
  <PresentationFormat>Экран (4:3)</PresentationFormat>
  <Paragraphs>90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Schoolbook</vt:lpstr>
      <vt:lpstr>Times New Roman</vt:lpstr>
      <vt:lpstr>Тема Office</vt:lpstr>
      <vt:lpstr>Презентация PowerPoint</vt:lpstr>
      <vt:lpstr>Презентация PowerPoint</vt:lpstr>
    </vt:vector>
  </TitlesOfParts>
  <Company>DNA Project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DNA7 X86</dc:creator>
  <cp:lastModifiedBy>User</cp:lastModifiedBy>
  <cp:revision>329</cp:revision>
  <cp:lastPrinted>2024-11-11T15:18:17Z</cp:lastPrinted>
  <dcterms:created xsi:type="dcterms:W3CDTF">2016-02-28T15:44:07Z</dcterms:created>
  <dcterms:modified xsi:type="dcterms:W3CDTF">2025-06-10T17:44:59Z</dcterms:modified>
</cp:coreProperties>
</file>