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4"/>
  </p:notesMasterIdLst>
  <p:sldIdLst>
    <p:sldId id="370" r:id="rId2"/>
    <p:sldId id="429" r:id="rId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Schoolbook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D1D9A4B-EE5D-4946-BA64-27EA34CA5014}">
          <p14:sldIdLst>
            <p14:sldId id="370"/>
            <p14:sldId id="4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7B639"/>
    <a:srgbClr val="5B9137"/>
    <a:srgbClr val="E6C01E"/>
    <a:srgbClr val="F45710"/>
    <a:srgbClr val="FF9933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75" autoAdjust="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7D180D-CA86-45C1-AE59-A40F724630F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3C0875-22E2-4F7F-84D5-8A6E539B9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50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16D1-0364-4084-95D1-11B44764FFE9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6E38-55CE-4182-BFBC-3EF52462D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261EA-1279-44D7-951C-9CD91003488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1ECDD-CC9E-42C8-83BE-FFA4C10AC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E93D6-5209-4046-89A8-917A2F6C6923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94109-A6F0-44D9-995E-44EF43433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7D895-089F-4603-9E87-F34C94AAC2C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9495-1159-4BC6-888B-06576AB24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9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42DE9-2963-4172-9762-C86CC6558632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9CA-CA7F-4310-9FC3-46E2AD2C1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D028-B546-4191-9D8F-0B6E5EC45BF0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9D39-AD6F-47A9-9E9A-590DCBB1B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99F1-4D5C-45D9-8CBD-883819C9DD88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39D-4FE6-4C89-B089-BD1C03EA7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60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0205-2870-402D-A345-1523E5715BA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95AB5-3A3D-4E28-8BAA-695955367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4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DEB1-51AE-441A-A1E9-76B15782741D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0B5E-9A51-494C-A065-B8FC1AF35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08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2E865-753A-48D6-B61C-E6AABC983A4A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3B040-0930-47ED-94B9-69AEEFA14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7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12F2-B9DA-4856-99AD-AF4294817761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36E17-7D48-45AD-A3B1-2C5C8DD24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F061FC-0374-4145-8300-8C06BA16F3D4}" type="datetimeFigureOut">
              <a:rPr lang="ru-RU"/>
              <a:pPr>
                <a:defRPr/>
              </a:pPr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3EF34-38B9-4A7C-99AF-BA5F6AF8D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977926" y="1834425"/>
            <a:ext cx="336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/>
              <a:t>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31A4C26-8699-45D4-BE6E-CEE7042AA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198" y="2474977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CF16714-1008-408D-889C-1EE27A3C0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905" y="2491837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9EC4438-C469-413F-BBAB-A7BFF320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313" y="2522439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5715707" y="3192001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924450" y="3215668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5915273" y="1826440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4EB5B07-DA3A-4E71-A060-7634544B5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551" y="3788903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01F6D8C-BE02-459F-AC36-C760DCD03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2130" y="3794694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FDEC650-03A4-4C6B-B5DC-4F6A2C503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666" y="3769243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4240335" y="1789347"/>
            <a:ext cx="336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2546545" y="603287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535663" y="1134061"/>
            <a:ext cx="3349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187876" y="1166520"/>
            <a:ext cx="3349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/>
              <a:t>.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958686" y="582525"/>
            <a:ext cx="3349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05396" y="548680"/>
            <a:ext cx="3349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>
            <a:off x="2770170" y="853355"/>
            <a:ext cx="86012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ուն</a:t>
            </a:r>
            <a:endParaRPr lang="ru-RU" altLang="ru-RU" sz="2800" dirty="0"/>
          </a:p>
        </p:txBody>
      </p:sp>
      <p:sp>
        <p:nvSpPr>
          <p:cNvPr id="19465" name="TextBox 15"/>
          <p:cNvSpPr txBox="1">
            <a:spLocks noChangeArrowheads="1"/>
          </p:cNvSpPr>
          <p:nvPr/>
        </p:nvSpPr>
        <p:spPr bwMode="auto">
          <a:xfrm>
            <a:off x="6206975" y="798681"/>
            <a:ext cx="1273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շ    տ</a:t>
            </a:r>
            <a:endParaRPr lang="ru-RU" altLang="ru-RU" sz="2800" dirty="0"/>
          </a:p>
        </p:txBody>
      </p:sp>
      <p:sp>
        <p:nvSpPr>
          <p:cNvPr id="19466" name="TextBox 16"/>
          <p:cNvSpPr txBox="1">
            <a:spLocks noChangeArrowheads="1"/>
          </p:cNvSpPr>
          <p:nvPr/>
        </p:nvSpPr>
        <p:spPr bwMode="auto">
          <a:xfrm>
            <a:off x="4427984" y="828382"/>
            <a:ext cx="1273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/>
              <a:t>շ</a:t>
            </a:r>
            <a:r>
              <a:rPr lang="hy-AM" altLang="ru-RU" sz="2800" dirty="0"/>
              <a:t>ու</a:t>
            </a:r>
            <a:r>
              <a:rPr lang="ru-RU" altLang="ru-RU" sz="2800" dirty="0"/>
              <a:t> 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552993" y="1142634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413822" y="1112545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923976" y="1166520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70" name="TextBox 21"/>
          <p:cNvSpPr txBox="1">
            <a:spLocks noChangeArrowheads="1"/>
          </p:cNvSpPr>
          <p:nvPr/>
        </p:nvSpPr>
        <p:spPr bwMode="auto">
          <a:xfrm>
            <a:off x="866701" y="825207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հ</a:t>
            </a:r>
            <a:r>
              <a:rPr lang="en-US" altLang="ru-RU" sz="2800" dirty="0" err="1"/>
              <a:t>ու</a:t>
            </a:r>
            <a:r>
              <a:rPr lang="hy-AM" altLang="ru-RU" sz="2800" dirty="0"/>
              <a:t>ն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534877" y="845563"/>
            <a:ext cx="5183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4983087" y="830403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6408606" y="803318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ա 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1765076" y="2355125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75" name="TextBox 35"/>
          <p:cNvSpPr txBox="1">
            <a:spLocks noChangeArrowheads="1"/>
          </p:cNvSpPr>
          <p:nvPr/>
        </p:nvSpPr>
        <p:spPr bwMode="auto">
          <a:xfrm>
            <a:off x="2285776" y="2056675"/>
            <a:ext cx="127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  մա</a:t>
            </a:r>
          </a:p>
        </p:txBody>
      </p:sp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3001201" y="2077241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ս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965376" y="1237957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/>
              <a:t>.</a:t>
            </a:r>
          </a:p>
        </p:txBody>
      </p:sp>
      <p:sp>
        <p:nvSpPr>
          <p:cNvPr id="19478" name="TextBox 59"/>
          <p:cNvSpPr txBox="1">
            <a:spLocks noChangeArrowheads="1"/>
          </p:cNvSpPr>
          <p:nvPr/>
        </p:nvSpPr>
        <p:spPr bwMode="auto">
          <a:xfrm>
            <a:off x="847651" y="1479257"/>
            <a:ext cx="12239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տ ա ր </a:t>
            </a: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5581576" y="1728495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3671813" y="1776120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1946201" y="1776120"/>
            <a:ext cx="5429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82" name="TextBox 66"/>
          <p:cNvSpPr txBox="1">
            <a:spLocks noChangeArrowheads="1"/>
          </p:cNvSpPr>
          <p:nvPr/>
        </p:nvSpPr>
        <p:spPr bwMode="auto">
          <a:xfrm>
            <a:off x="2489126" y="1484020"/>
            <a:ext cx="1171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/>
              <a:t>տ</a:t>
            </a:r>
            <a:r>
              <a:rPr lang="ru-RU" altLang="ru-RU" sz="2800"/>
              <a:t>      ր</a:t>
            </a:r>
          </a:p>
        </p:txBody>
      </p:sp>
      <p:sp>
        <p:nvSpPr>
          <p:cNvPr id="68" name="Прямоугольник 67"/>
          <p:cNvSpPr>
            <a:spLocks noChangeArrowheads="1"/>
          </p:cNvSpPr>
          <p:nvPr/>
        </p:nvSpPr>
        <p:spPr bwMode="auto">
          <a:xfrm>
            <a:off x="2876476" y="1458620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>
                <a:solidFill>
                  <a:srgbClr val="FF0000"/>
                </a:solidFill>
              </a:rPr>
              <a:t>ու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19484" name="TextBox 68"/>
          <p:cNvSpPr txBox="1">
            <a:spLocks noChangeArrowheads="1"/>
          </p:cNvSpPr>
          <p:nvPr/>
        </p:nvSpPr>
        <p:spPr bwMode="auto">
          <a:xfrm>
            <a:off x="4419514" y="1427198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տ</a:t>
            </a:r>
            <a:r>
              <a:rPr lang="en-US" altLang="ru-RU" sz="2800" dirty="0" err="1"/>
              <a:t>ու</a:t>
            </a:r>
            <a:endParaRPr lang="ru-RU" altLang="ru-RU" sz="2800" dirty="0"/>
          </a:p>
        </p:txBody>
      </p:sp>
      <p:sp>
        <p:nvSpPr>
          <p:cNvPr id="70" name="Прямоугольник 69"/>
          <p:cNvSpPr>
            <a:spLocks noChangeArrowheads="1"/>
          </p:cNvSpPr>
          <p:nvPr/>
        </p:nvSpPr>
        <p:spPr bwMode="auto">
          <a:xfrm>
            <a:off x="5145013" y="1434807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9486" name="TextBox 70"/>
          <p:cNvSpPr txBox="1">
            <a:spLocks noChangeArrowheads="1"/>
          </p:cNvSpPr>
          <p:nvPr/>
        </p:nvSpPr>
        <p:spPr bwMode="auto">
          <a:xfrm>
            <a:off x="6173713" y="1415848"/>
            <a:ext cx="1045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տ</a:t>
            </a:r>
            <a:r>
              <a:rPr lang="ru-RU" altLang="ru-RU" sz="2800" dirty="0"/>
              <a:t>   ն </a:t>
            </a:r>
          </a:p>
        </p:txBody>
      </p:sp>
      <p:sp>
        <p:nvSpPr>
          <p:cNvPr id="72" name="Прямоугольник 71"/>
          <p:cNvSpPr>
            <a:spLocks noChangeArrowheads="1"/>
          </p:cNvSpPr>
          <p:nvPr/>
        </p:nvSpPr>
        <p:spPr bwMode="auto">
          <a:xfrm>
            <a:off x="6526138" y="1405218"/>
            <a:ext cx="375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ո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0" y="11129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  <a:buSzPts val="1400"/>
              <a:tabLst>
                <a:tab pos="457200" algn="l"/>
              </a:tabLst>
              <a:defRPr/>
            </a:pPr>
            <a:r>
              <a:rPr lang="hy-AM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/>
                <a:ea typeface="Times New Roman"/>
                <a:cs typeface="Times New Roman"/>
              </a:rPr>
              <a:t>Փոխիր տառը, կստանաս նոր բառ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99" name="Прямая со стрелкой 98"/>
          <p:cNvCxnSpPr/>
          <p:nvPr/>
        </p:nvCxnSpPr>
        <p:spPr>
          <a:xfrm>
            <a:off x="3349401" y="2355125"/>
            <a:ext cx="7175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99" name="TextBox 99"/>
          <p:cNvSpPr txBox="1">
            <a:spLocks noChangeArrowheads="1"/>
          </p:cNvSpPr>
          <p:nvPr/>
        </p:nvSpPr>
        <p:spPr bwMode="auto">
          <a:xfrm>
            <a:off x="4265389" y="2031275"/>
            <a:ext cx="1271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  աս</a:t>
            </a:r>
          </a:p>
        </p:txBody>
      </p:sp>
      <p:sp>
        <p:nvSpPr>
          <p:cNvPr id="101" name="Прямоугольник 100"/>
          <p:cNvSpPr>
            <a:spLocks noChangeArrowheads="1"/>
          </p:cNvSpPr>
          <p:nvPr/>
        </p:nvSpPr>
        <p:spPr bwMode="auto">
          <a:xfrm>
            <a:off x="4178076" y="2023338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թ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102" name="Прямая со стрелкой 101"/>
          <p:cNvCxnSpPr/>
          <p:nvPr/>
        </p:nvCxnSpPr>
        <p:spPr>
          <a:xfrm>
            <a:off x="5138514" y="2355125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02" name="TextBox 102"/>
          <p:cNvSpPr txBox="1">
            <a:spLocks noChangeArrowheads="1"/>
          </p:cNvSpPr>
          <p:nvPr/>
        </p:nvSpPr>
        <p:spPr bwMode="auto">
          <a:xfrm>
            <a:off x="5948139" y="2050182"/>
            <a:ext cx="127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  </a:t>
            </a:r>
            <a:r>
              <a:rPr lang="ru-RU" altLang="ru-RU" sz="2800" dirty="0" err="1"/>
              <a:t>աս</a:t>
            </a:r>
            <a:endParaRPr lang="ru-RU" altLang="ru-RU" sz="2800" dirty="0"/>
          </a:p>
        </p:txBody>
      </p:sp>
      <p:sp>
        <p:nvSpPr>
          <p:cNvPr id="104" name="Прямоугольник 103"/>
          <p:cNvSpPr>
            <a:spLocks noChangeArrowheads="1"/>
          </p:cNvSpPr>
          <p:nvPr/>
        </p:nvSpPr>
        <p:spPr bwMode="auto">
          <a:xfrm>
            <a:off x="5903340" y="2076596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դ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9504" name="TextBox 104"/>
          <p:cNvSpPr txBox="1">
            <a:spLocks noChangeArrowheads="1"/>
          </p:cNvSpPr>
          <p:nvPr/>
        </p:nvSpPr>
        <p:spPr bwMode="auto">
          <a:xfrm>
            <a:off x="793526" y="2093188"/>
            <a:ext cx="127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  </a:t>
            </a:r>
            <a:r>
              <a:rPr lang="ru-RU" altLang="ru-RU" sz="2800" dirty="0" err="1"/>
              <a:t>մազ</a:t>
            </a:r>
            <a:endParaRPr lang="ru-RU" altLang="ru-RU" sz="2800" dirty="0"/>
          </a:p>
        </p:txBody>
      </p: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874B4259-4B83-47CC-810A-F0171A94C19A}"/>
              </a:ext>
            </a:extLst>
          </p:cNvPr>
          <p:cNvCxnSpPr/>
          <p:nvPr/>
        </p:nvCxnSpPr>
        <p:spPr>
          <a:xfrm>
            <a:off x="1875676" y="3055173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2C482AF-65A8-4991-97AA-925A8259DC95}"/>
              </a:ext>
            </a:extLst>
          </p:cNvPr>
          <p:cNvSpPr txBox="1"/>
          <p:nvPr/>
        </p:nvSpPr>
        <p:spPr>
          <a:xfrm>
            <a:off x="915440" y="2749686"/>
            <a:ext cx="1149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զ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րդ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1553357-403D-4AA5-9D88-A18BF9B3A88A}"/>
              </a:ext>
            </a:extLst>
          </p:cNvPr>
          <p:cNvSpPr txBox="1"/>
          <p:nvPr/>
        </p:nvSpPr>
        <p:spPr>
          <a:xfrm>
            <a:off x="2709103" y="2752165"/>
            <a:ext cx="938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րդ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6C016B19-1E36-4BEA-AF1F-9C81C58F9DB2}"/>
              </a:ext>
            </a:extLst>
          </p:cNvPr>
          <p:cNvSpPr/>
          <p:nvPr/>
        </p:nvSpPr>
        <p:spPr>
          <a:xfrm>
            <a:off x="2586403" y="2744373"/>
            <a:ext cx="369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վ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07CB618-646D-46C3-A342-424E5AA1C4A0}"/>
              </a:ext>
            </a:extLst>
          </p:cNvPr>
          <p:cNvSpPr txBox="1"/>
          <p:nvPr/>
        </p:nvSpPr>
        <p:spPr>
          <a:xfrm>
            <a:off x="4319005" y="2765028"/>
            <a:ext cx="102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ա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րդ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8CE9C974-8B36-4140-8FF5-D3E44A66F5CA}"/>
              </a:ext>
            </a:extLst>
          </p:cNvPr>
          <p:cNvSpPr/>
          <p:nvPr/>
        </p:nvSpPr>
        <p:spPr>
          <a:xfrm>
            <a:off x="4270400" y="2743234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մ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FB2B191-9269-42EA-85A6-BDAEE04B9F69}"/>
              </a:ext>
            </a:extLst>
          </p:cNvPr>
          <p:cNvSpPr txBox="1"/>
          <p:nvPr/>
        </p:nvSpPr>
        <p:spPr>
          <a:xfrm>
            <a:off x="6063770" y="2768660"/>
            <a:ext cx="102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ա</a:t>
            </a:r>
            <a:r>
              <a:rPr lang="hy-A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րդ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379E1EF0-FAFB-47D7-94B0-3A2034DE5F9B}"/>
              </a:ext>
            </a:extLst>
          </p:cNvPr>
          <p:cNvSpPr/>
          <p:nvPr/>
        </p:nvSpPr>
        <p:spPr>
          <a:xfrm>
            <a:off x="6017114" y="2768660"/>
            <a:ext cx="369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ս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049704B5-BE41-4A91-B424-BF9B8D201FAA}"/>
              </a:ext>
            </a:extLst>
          </p:cNvPr>
          <p:cNvCxnSpPr/>
          <p:nvPr/>
        </p:nvCxnSpPr>
        <p:spPr>
          <a:xfrm>
            <a:off x="3630297" y="3070029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7E165F1C-D6E1-4844-B325-65217FE1BAD1}"/>
              </a:ext>
            </a:extLst>
          </p:cNvPr>
          <p:cNvCxnSpPr/>
          <p:nvPr/>
        </p:nvCxnSpPr>
        <p:spPr>
          <a:xfrm>
            <a:off x="5327117" y="3069625"/>
            <a:ext cx="7188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TextBox 1">
            <a:extLst>
              <a:ext uri="{FF2B5EF4-FFF2-40B4-BE49-F238E27FC236}">
                <a16:creationId xmlns:a16="http://schemas.microsoft.com/office/drawing/2014/main" id="{C49724A2-574D-449C-8C7B-AF3EA9898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968" y="4006058"/>
            <a:ext cx="79694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endParaRPr lang="ru-RU" altLang="ru-RU" sz="2800" dirty="0"/>
          </a:p>
        </p:txBody>
      </p:sp>
      <p:sp>
        <p:nvSpPr>
          <p:cNvPr id="100" name="TextBox 15">
            <a:extLst>
              <a:ext uri="{FF2B5EF4-FFF2-40B4-BE49-F238E27FC236}">
                <a16:creationId xmlns:a16="http://schemas.microsoft.com/office/drawing/2014/main" id="{DB227BDA-25CA-459F-BD74-AF57435C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754" y="4029565"/>
            <a:ext cx="8365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որ</a:t>
            </a:r>
            <a:endParaRPr lang="ru-RU" altLang="ru-RU" sz="2800" dirty="0"/>
          </a:p>
        </p:txBody>
      </p:sp>
      <p:sp>
        <p:nvSpPr>
          <p:cNvPr id="103" name="TextBox 16">
            <a:extLst>
              <a:ext uri="{FF2B5EF4-FFF2-40B4-BE49-F238E27FC236}">
                <a16:creationId xmlns:a16="http://schemas.microsoft.com/office/drawing/2014/main" id="{A53C6DA1-51E5-47EF-81B1-F08764961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933" y="4000833"/>
            <a:ext cx="1117604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  որ</a:t>
            </a:r>
            <a:r>
              <a:rPr lang="ru-RU" altLang="ru-RU" sz="2800" dirty="0"/>
              <a:t> </a:t>
            </a:r>
          </a:p>
        </p:txBody>
      </p:sp>
      <p:cxnSp>
        <p:nvCxnSpPr>
          <p:cNvPr id="105" name="Прямая со стрелкой 104">
            <a:extLst>
              <a:ext uri="{FF2B5EF4-FFF2-40B4-BE49-F238E27FC236}">
                <a16:creationId xmlns:a16="http://schemas.microsoft.com/office/drawing/2014/main" id="{C630FF2D-B5FB-4908-9D54-2797425E6403}"/>
              </a:ext>
            </a:extLst>
          </p:cNvPr>
          <p:cNvCxnSpPr/>
          <p:nvPr/>
        </p:nvCxnSpPr>
        <p:spPr>
          <a:xfrm>
            <a:off x="3521001" y="4338211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id="{0527F57C-A986-4865-9460-467C7381732E}"/>
              </a:ext>
            </a:extLst>
          </p:cNvPr>
          <p:cNvCxnSpPr/>
          <p:nvPr/>
        </p:nvCxnSpPr>
        <p:spPr>
          <a:xfrm>
            <a:off x="5118026" y="4326539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Прямая со стрелкой 110">
            <a:extLst>
              <a:ext uri="{FF2B5EF4-FFF2-40B4-BE49-F238E27FC236}">
                <a16:creationId xmlns:a16="http://schemas.microsoft.com/office/drawing/2014/main" id="{B6D831AB-AE9D-4D22-B756-8A98CE3F07A7}"/>
              </a:ext>
            </a:extLst>
          </p:cNvPr>
          <p:cNvCxnSpPr/>
          <p:nvPr/>
        </p:nvCxnSpPr>
        <p:spPr>
          <a:xfrm>
            <a:off x="1618977" y="435829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TextBox 21">
            <a:extLst>
              <a:ext uri="{FF2B5EF4-FFF2-40B4-BE49-F238E27FC236}">
                <a16:creationId xmlns:a16="http://schemas.microsoft.com/office/drawing/2014/main" id="{86CB1C39-A26E-4895-987F-C2F8A9C74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526" y="4072542"/>
            <a:ext cx="107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կ</a:t>
            </a:r>
            <a:r>
              <a:rPr lang="hy-AM" altLang="ru-RU" sz="2800" dirty="0"/>
              <a:t>որ</a:t>
            </a:r>
            <a:endParaRPr lang="ru-RU" altLang="ru-RU" sz="2800" dirty="0"/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CCB474E0-921E-4BC8-A542-92EC7B252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8666" y="4006058"/>
            <a:ext cx="461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376B3508-2AAF-4BE5-87BF-CA745A508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290" y="3984381"/>
            <a:ext cx="708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  շ</a:t>
            </a:r>
            <a:endParaRPr lang="ru-RU" altLang="ru-RU" dirty="0">
              <a:solidFill>
                <a:srgbClr val="FF0000"/>
              </a:solidFill>
            </a:endParaRPr>
          </a:p>
        </p:txBody>
      </p:sp>
      <p:cxnSp>
        <p:nvCxnSpPr>
          <p:cNvPr id="2" name="Прямая со стрелкой 1">
            <a:extLst>
              <a:ext uri="{FF2B5EF4-FFF2-40B4-BE49-F238E27FC236}">
                <a16:creationId xmlns:a16="http://schemas.microsoft.com/office/drawing/2014/main" id="{BFFEB586-D031-348F-4431-0D0D3E984E9C}"/>
              </a:ext>
            </a:extLst>
          </p:cNvPr>
          <p:cNvCxnSpPr/>
          <p:nvPr/>
        </p:nvCxnSpPr>
        <p:spPr>
          <a:xfrm>
            <a:off x="6716833" y="4326539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15">
            <a:extLst>
              <a:ext uri="{FF2B5EF4-FFF2-40B4-BE49-F238E27FC236}">
                <a16:creationId xmlns:a16="http://schemas.microsoft.com/office/drawing/2014/main" id="{1BBF0875-8A14-350B-0D1C-FD32432E1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1093" y="4006713"/>
            <a:ext cx="13100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/>
              <a:t>      </a:t>
            </a:r>
            <a:r>
              <a:rPr lang="hy-AM" altLang="ru-RU" sz="2800" dirty="0"/>
              <a:t>որ</a:t>
            </a:r>
            <a:endParaRPr lang="ru-RU" altLang="ru-RU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A7EDB-121D-E160-2E7D-241B54CC8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4285" y="3808638"/>
            <a:ext cx="33913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B2C9B38-B1D4-8390-750E-65ECD7F9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9072" y="4012992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հ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0B15EB55-5CC5-4E0B-8ABA-3F07D19E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756" y="4041726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խ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C9396B-CCC7-24CA-E4F5-A9ECEB763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135" y="4433657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D0386546-4224-0D9D-1778-25FC780B5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999" y="4679720"/>
            <a:ext cx="88028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լու</a:t>
            </a:r>
            <a:endParaRPr lang="ru-RU" altLang="ru-RU" sz="2800" dirty="0"/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31FFBF4-6521-5FA3-8B99-1E432C2FE26B}"/>
              </a:ext>
            </a:extLst>
          </p:cNvPr>
          <p:cNvCxnSpPr/>
          <p:nvPr/>
        </p:nvCxnSpPr>
        <p:spPr>
          <a:xfrm>
            <a:off x="3482752" y="5007630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DAA2E339-6F56-0F99-B71C-C116584365E8}"/>
              </a:ext>
            </a:extLst>
          </p:cNvPr>
          <p:cNvCxnSpPr/>
          <p:nvPr/>
        </p:nvCxnSpPr>
        <p:spPr>
          <a:xfrm>
            <a:off x="5174989" y="4996599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F988B221-03E9-6DA1-4BD0-A50215751F0F}"/>
              </a:ext>
            </a:extLst>
          </p:cNvPr>
          <p:cNvCxnSpPr/>
          <p:nvPr/>
        </p:nvCxnSpPr>
        <p:spPr>
          <a:xfrm>
            <a:off x="1675940" y="502835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21">
            <a:extLst>
              <a:ext uri="{FF2B5EF4-FFF2-40B4-BE49-F238E27FC236}">
                <a16:creationId xmlns:a16="http://schemas.microsoft.com/office/drawing/2014/main" id="{C73F27F4-88B0-C9D3-AD3E-AAE8EB3E6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489" y="4742602"/>
            <a:ext cx="9635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լ</a:t>
            </a:r>
            <a:r>
              <a:rPr lang="hy-AM" altLang="ru-RU" sz="2800" dirty="0"/>
              <a:t>ուր</a:t>
            </a:r>
            <a:endParaRPr lang="ru-RU" altLang="ru-RU" sz="2800" dirty="0"/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B204B81E-3D56-1970-DE74-39F458A89775}"/>
              </a:ext>
            </a:extLst>
          </p:cNvPr>
          <p:cNvCxnSpPr/>
          <p:nvPr/>
        </p:nvCxnSpPr>
        <p:spPr>
          <a:xfrm>
            <a:off x="6773796" y="4996599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6165D80-7552-C56C-46CE-2F9AAF5D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478" y="4462614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7C2EAB44-D12F-EC01-BAD5-7E1CC18E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539" y="4679720"/>
            <a:ext cx="90157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ուռ</a:t>
            </a:r>
            <a:endParaRPr lang="ru-RU" altLang="ru-RU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7E4553-70C7-32E1-1C97-E74F5C2CE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300" y="4469682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DADFA778-000A-087D-8BDA-92B10BFF5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781" y="4695183"/>
            <a:ext cx="88028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ուռ</a:t>
            </a:r>
            <a:endParaRPr lang="ru-RU" altLang="ru-RU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D9A90C-3040-EB97-CAC2-96A0B3FE4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641" y="4461736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A1019A4D-48F7-6836-FF63-C1E00EE17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9830" y="4679719"/>
            <a:ext cx="88028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ուռ</a:t>
            </a:r>
            <a:endParaRPr lang="ru-RU" altLang="ru-RU" sz="2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7CD6EF-A4D4-5CC2-C7FE-DB2E68501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101" y="5099597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940877A8-2948-5329-708D-43E59A5B7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13" y="5301601"/>
            <a:ext cx="877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առ</a:t>
            </a:r>
            <a:endParaRPr lang="ru-RU" altLang="ru-RU" sz="2800" dirty="0"/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C5350586-B7FF-4209-0431-84598E6ABB15}"/>
              </a:ext>
            </a:extLst>
          </p:cNvPr>
          <p:cNvCxnSpPr/>
          <p:nvPr/>
        </p:nvCxnSpPr>
        <p:spPr>
          <a:xfrm>
            <a:off x="1720670" y="5626495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1">
            <a:extLst>
              <a:ext uri="{FF2B5EF4-FFF2-40B4-BE49-F238E27FC236}">
                <a16:creationId xmlns:a16="http://schemas.microsoft.com/office/drawing/2014/main" id="{083FC933-A973-FE8E-70B3-073CC1665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15" y="5295260"/>
            <a:ext cx="10749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/>
              <a:t>թ</a:t>
            </a:r>
            <a:r>
              <a:rPr lang="hy-AM" altLang="ru-RU" sz="2800" dirty="0"/>
              <a:t>առ</a:t>
            </a:r>
            <a:endParaRPr lang="ru-RU" altLang="ru-RU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998439-8E4E-ABBD-D6E9-A2E55538C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204" y="5139014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96737C48-4887-BD4B-4A94-ACA01CF57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628" y="5370990"/>
            <a:ext cx="94203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առ</a:t>
            </a:r>
            <a:endParaRPr lang="ru-RU" altLang="ru-RU" sz="2800" dirty="0"/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3A42E230-07C9-9C5E-4A2D-8412D7412FF9}"/>
              </a:ext>
            </a:extLst>
          </p:cNvPr>
          <p:cNvCxnSpPr/>
          <p:nvPr/>
        </p:nvCxnSpPr>
        <p:spPr>
          <a:xfrm>
            <a:off x="3389773" y="566591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42C43B-07E9-75ED-569C-45F17FFFE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844" y="5158894"/>
            <a:ext cx="3349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FAC947E7-B475-49F4-18A3-9B56D9967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748" y="5385582"/>
            <a:ext cx="80281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առ</a:t>
            </a:r>
            <a:endParaRPr lang="ru-RU" altLang="ru-RU" sz="2800" dirty="0"/>
          </a:p>
        </p:txBody>
      </p: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B44376E1-A8E8-2D95-C831-675E5EDD17EC}"/>
              </a:ext>
            </a:extLst>
          </p:cNvPr>
          <p:cNvCxnSpPr/>
          <p:nvPr/>
        </p:nvCxnSpPr>
        <p:spPr>
          <a:xfrm>
            <a:off x="5060413" y="5685792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C89F47B-0F78-0F3C-E16D-F62B62CF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970" y="5185700"/>
            <a:ext cx="41852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 dirty="0"/>
              <a:t>.</a:t>
            </a: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9B0E61D5-19DF-31EF-64EB-E162190DD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5074" y="5404063"/>
            <a:ext cx="94937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/>
              <a:t>առ</a:t>
            </a:r>
            <a:endParaRPr lang="ru-RU" altLang="ru-RU" sz="2800" dirty="0"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18AC6EC5-5632-B75F-A080-81377F36D321}"/>
              </a:ext>
            </a:extLst>
          </p:cNvPr>
          <p:cNvCxnSpPr/>
          <p:nvPr/>
        </p:nvCxnSpPr>
        <p:spPr>
          <a:xfrm>
            <a:off x="6755097" y="5712598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106FC3F-F6FA-4B08-F3B8-C6791A8EC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208" y="4663727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ռ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CC401A1-2538-50BE-1491-E3CAD6A0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4390" y="4687903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բ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254D5667-5EAF-9460-BE6D-FFCB4AC69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088" y="4682711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1E958C35-6044-7ADD-612E-463FD8395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872" y="4661183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դ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89B107B4-BA3A-4E03-1865-55C83A5F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665" y="5303011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գ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903E5171-E509-6504-D0D2-02CD40B6A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184" y="5352225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բ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984D6185-CBD0-E9D5-700A-038FF0A2C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390" y="5385582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տ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CAA2C50A-B092-66A6-7505-5A5EAEF99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4285" y="5403208"/>
            <a:ext cx="654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y-AM" altLang="ru-RU" sz="2800" dirty="0">
                <a:solidFill>
                  <a:srgbClr val="FF0000"/>
                </a:solidFill>
              </a:rPr>
              <a:t>վ</a:t>
            </a:r>
            <a:endParaRPr lang="ru-RU" altLang="ru-RU" dirty="0">
              <a:solidFill>
                <a:srgbClr val="FF0000"/>
              </a:solidFill>
            </a:endParaRPr>
          </a:p>
        </p:txBody>
      </p:sp>
      <p:pic>
        <p:nvPicPr>
          <p:cNvPr id="69" name="Рисунок 68">
            <a:extLst>
              <a:ext uri="{FF2B5EF4-FFF2-40B4-BE49-F238E27FC236}">
                <a16:creationId xmlns:a16="http://schemas.microsoft.com/office/drawing/2014/main" id="{08CB3790-C739-FAEA-2562-E8A43CD99E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16" b="89988" l="10000" r="90000">
                        <a14:foregroundMark x1="44000" y1="8716" x2="44000" y2="110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20" t="5396" r="26115" b="17501"/>
          <a:stretch/>
        </p:blipFill>
        <p:spPr>
          <a:xfrm rot="16200000">
            <a:off x="4318938" y="5370732"/>
            <a:ext cx="820301" cy="2128508"/>
          </a:xfrm>
          <a:prstGeom prst="rect">
            <a:avLst/>
          </a:prstGeom>
        </p:spPr>
      </p:pic>
      <p:cxnSp>
        <p:nvCxnSpPr>
          <p:cNvPr id="40" name="Прямая со стрелкой 39"/>
          <p:cNvCxnSpPr/>
          <p:nvPr/>
        </p:nvCxnSpPr>
        <p:spPr>
          <a:xfrm>
            <a:off x="2197250" y="3720493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60"/>
          <p:cNvSpPr txBox="1">
            <a:spLocks noChangeArrowheads="1"/>
          </p:cNvSpPr>
          <p:nvPr/>
        </p:nvSpPr>
        <p:spPr bwMode="auto">
          <a:xfrm>
            <a:off x="971700" y="3437918"/>
            <a:ext cx="1314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անուշ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52" name="TextBox 62"/>
          <p:cNvSpPr txBox="1">
            <a:spLocks noChangeArrowheads="1"/>
          </p:cNvSpPr>
          <p:nvPr/>
        </p:nvSpPr>
        <p:spPr bwMode="auto">
          <a:xfrm>
            <a:off x="5346850" y="3431568"/>
            <a:ext cx="14157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/>
              <a:t>ա </a:t>
            </a:r>
            <a:r>
              <a:rPr lang="en-US" altLang="ru-RU" sz="2800" dirty="0">
                <a:solidFill>
                  <a:srgbClr val="002060"/>
                </a:solidFill>
              </a:rPr>
              <a:t> </a:t>
            </a:r>
            <a:r>
              <a:rPr lang="ru-RU" altLang="ru-RU" sz="2800" dirty="0">
                <a:solidFill>
                  <a:srgbClr val="002060"/>
                </a:solidFill>
              </a:rPr>
              <a:t> </a:t>
            </a:r>
            <a:r>
              <a:rPr lang="en-US" altLang="ru-RU" sz="2800" dirty="0" err="1"/>
              <a:t>ուն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sp>
        <p:nvSpPr>
          <p:cNvPr id="55" name="TextBox 77"/>
          <p:cNvSpPr txBox="1">
            <a:spLocks noChangeArrowheads="1"/>
          </p:cNvSpPr>
          <p:nvPr/>
        </p:nvSpPr>
        <p:spPr bwMode="auto">
          <a:xfrm>
            <a:off x="2989038" y="3429000"/>
            <a:ext cx="1077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dirty="0" err="1"/>
              <a:t>անու</a:t>
            </a:r>
            <a:r>
              <a:rPr lang="en-US" altLang="ru-RU" sz="2800" dirty="0"/>
              <a:t> </a:t>
            </a:r>
            <a:endParaRPr lang="ru-RU" altLang="ru-RU" sz="2800" b="1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4483250" y="3699856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3924450" y="3439506"/>
            <a:ext cx="50353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</a:rPr>
              <a:t>ն</a:t>
            </a:r>
            <a:endParaRPr lang="ru-RU" altLang="ru-RU" dirty="0">
              <a:solidFill>
                <a:srgbClr val="FF0000"/>
              </a:solidFill>
            </a:endParaRPr>
          </a:p>
        </p:txBody>
      </p:sp>
      <p:sp>
        <p:nvSpPr>
          <p:cNvPr id="74" name="Прямоугольник 73"/>
          <p:cNvSpPr>
            <a:spLocks noChangeArrowheads="1"/>
          </p:cNvSpPr>
          <p:nvPr/>
        </p:nvSpPr>
        <p:spPr bwMode="auto">
          <a:xfrm>
            <a:off x="5717583" y="3434645"/>
            <a:ext cx="325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շ</a:t>
            </a: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1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21" grpId="0"/>
      <p:bldP spid="122" grpId="0"/>
      <p:bldP spid="123" grpId="0"/>
      <p:bldP spid="76" grpId="0"/>
      <p:bldP spid="77" grpId="0"/>
      <p:bldP spid="107" grpId="0"/>
      <p:bldP spid="117" grpId="0"/>
      <p:bldP spid="118" grpId="0"/>
      <p:bldP spid="119" grpId="0"/>
      <p:bldP spid="108" grpId="0"/>
      <p:bldP spid="85" grpId="0"/>
      <p:bldP spid="75" grpId="0"/>
      <p:bldP spid="56" grpId="0"/>
      <p:bldP spid="46" grpId="0"/>
      <p:bldP spid="4" grpId="0"/>
      <p:bldP spid="3" grpId="0"/>
      <p:bldP spid="29" grpId="0"/>
      <p:bldP spid="30" grpId="0"/>
      <p:bldP spid="42" grpId="0"/>
      <p:bldP spid="57" grpId="0"/>
      <p:bldP spid="68" grpId="0"/>
      <p:bldP spid="70" grpId="0"/>
      <p:bldP spid="72" grpId="0"/>
      <p:bldP spid="101" grpId="0"/>
      <p:bldP spid="104" grpId="0"/>
      <p:bldP spid="62" grpId="0"/>
      <p:bldP spid="67" grpId="0"/>
      <p:bldP spid="73" grpId="0"/>
      <p:bldP spid="114" grpId="0"/>
      <p:bldP spid="115" grpId="0"/>
      <p:bldP spid="7" grpId="0"/>
      <p:bldP spid="8" grpId="0"/>
      <p:bldP spid="116" grpId="0"/>
      <p:bldP spid="5" grpId="0"/>
      <p:bldP spid="15" grpId="0"/>
      <p:bldP spid="17" grpId="0"/>
      <p:bldP spid="19" grpId="0"/>
      <p:bldP spid="22" grpId="0"/>
      <p:bldP spid="28" grpId="0"/>
      <p:bldP spid="33" grpId="0"/>
      <p:bldP spid="37" grpId="0"/>
      <p:bldP spid="41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60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5DF943F7-C9B5-41D4-1783-E1CF9D0F0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454" y="1625204"/>
            <a:ext cx="4941094" cy="360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3" descr="http://3.bp.blogspot.com/-k7x46c-kTWg/Tkn1QqW1MfI/AAAAAAAAAxY/nWKHPCuDHtI/s190/s12.gif">
            <a:extLst>
              <a:ext uri="{FF2B5EF4-FFF2-40B4-BE49-F238E27FC236}">
                <a16:creationId xmlns:a16="http://schemas.microsoft.com/office/drawing/2014/main" id="{E54309E9-252B-9476-6496-10D5D8CF8D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507" y="3752850"/>
            <a:ext cx="1254919" cy="97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6B2B09-D805-5914-F2F9-615C642DF31D}"/>
              </a:ext>
            </a:extLst>
          </p:cNvPr>
          <p:cNvSpPr txBox="1"/>
          <p:nvPr/>
        </p:nvSpPr>
        <p:spPr>
          <a:xfrm>
            <a:off x="2708793" y="2239528"/>
            <a:ext cx="3726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ru-RU" sz="5400" b="1" dirty="0" err="1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Կեցցե՜ք</a:t>
            </a:r>
            <a:endParaRPr lang="hy-AM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800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r>
              <a:rPr lang="hy-AM" sz="5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 </a:t>
            </a:r>
            <a:endParaRPr lang="ru-RU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5477</TotalTime>
  <Words>125</Words>
  <Application>Microsoft Office PowerPoint</Application>
  <PresentationFormat>Экран (4:3)</PresentationFormat>
  <Paragraphs>89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Times New Roman</vt:lpstr>
      <vt:lpstr>Тема Office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User</cp:lastModifiedBy>
  <cp:revision>324</cp:revision>
  <cp:lastPrinted>2024-11-07T18:10:59Z</cp:lastPrinted>
  <dcterms:created xsi:type="dcterms:W3CDTF">2016-02-28T15:44:07Z</dcterms:created>
  <dcterms:modified xsi:type="dcterms:W3CDTF">2025-06-10T17:34:32Z</dcterms:modified>
</cp:coreProperties>
</file>