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4" r:id="rId1"/>
  </p:sldMasterIdLst>
  <p:notesMasterIdLst>
    <p:notesMasterId r:id="rId4"/>
  </p:notesMasterIdLst>
  <p:sldIdLst>
    <p:sldId id="371" r:id="rId2"/>
    <p:sldId id="429" r:id="rId3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CD1D9A4B-EE5D-4946-BA64-27EA34CA5014}">
          <p14:sldIdLst>
            <p14:sldId id="371"/>
            <p14:sldId id="42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B639"/>
    <a:srgbClr val="5B9137"/>
    <a:srgbClr val="E6C01E"/>
    <a:srgbClr val="F45710"/>
    <a:srgbClr val="FF9933"/>
    <a:srgbClr val="FF5050"/>
    <a:srgbClr val="FF7C80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75" autoAdjust="0"/>
  </p:normalViewPr>
  <p:slideViewPr>
    <p:cSldViewPr showGuides="1">
      <p:cViewPr varScale="1">
        <p:scale>
          <a:sx n="102" d="100"/>
          <a:sy n="102" d="100"/>
        </p:scale>
        <p:origin x="906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A7D180D-CA86-45C1-AE59-A40F724630FA}" type="datetimeFigureOut">
              <a:rPr lang="ru-RU"/>
              <a:pPr>
                <a:defRPr/>
              </a:pPr>
              <a:t>10.06.2025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C3C0875-22E2-4F7F-84D5-8A6E539B95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8501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816D1-0364-4084-95D1-11B44764FFE9}" type="datetimeFigureOut">
              <a:rPr lang="ru-RU"/>
              <a:pPr>
                <a:defRPr/>
              </a:pPr>
              <a:t>10.06.2025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A6E38-55CE-4182-BFBC-3EF52462DE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2424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261EA-1279-44D7-951C-9CD91003488D}" type="datetimeFigureOut">
              <a:rPr lang="ru-RU"/>
              <a:pPr>
                <a:defRPr/>
              </a:pPr>
              <a:t>10.06.2025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1ECDD-CC9E-42C8-83BE-FFA4C10AC7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8237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E93D6-5209-4046-89A8-917A2F6C6923}" type="datetimeFigureOut">
              <a:rPr lang="ru-RU"/>
              <a:pPr>
                <a:defRPr/>
              </a:pPr>
              <a:t>10.06.2025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94109-A6F0-44D9-995E-44EF434331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45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7D895-089F-4603-9E87-F34C94AAC2C4}" type="datetimeFigureOut">
              <a:rPr lang="ru-RU"/>
              <a:pPr>
                <a:defRPr/>
              </a:pPr>
              <a:t>10.06.2025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A9495-1159-4BC6-888B-06576AB24C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197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42DE9-2963-4172-9762-C86CC6558632}" type="datetimeFigureOut">
              <a:rPr lang="ru-RU"/>
              <a:pPr>
                <a:defRPr/>
              </a:pPr>
              <a:t>10.06.2025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869CA-CA7F-4310-9FC3-46E2AD2C1C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37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2D028-B546-4191-9D8F-0B6E5EC45BF0}" type="datetimeFigureOut">
              <a:rPr lang="ru-RU"/>
              <a:pPr>
                <a:defRPr/>
              </a:pPr>
              <a:t>10.06.2025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D9D39-AD6F-47A9-9E9A-590DCBB1B7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67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899F1-4D5C-45D9-8CBD-883819C9DD88}" type="datetimeFigureOut">
              <a:rPr lang="ru-RU"/>
              <a:pPr>
                <a:defRPr/>
              </a:pPr>
              <a:t>10.06.2025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8539D-4FE6-4C89-B089-BD1C03EA79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6608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80205-2870-402D-A345-1523E5715BA4}" type="datetimeFigureOut">
              <a:rPr lang="ru-RU"/>
              <a:pPr>
                <a:defRPr/>
              </a:pPr>
              <a:t>10.06.2025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95AB5-3A3D-4E28-8BAA-6959553672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1418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0DEB1-51AE-441A-A1E9-76B15782741D}" type="datetimeFigureOut">
              <a:rPr lang="ru-RU"/>
              <a:pPr>
                <a:defRPr/>
              </a:pPr>
              <a:t>10.06.2025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40B5E-9A51-494C-A065-B8FC1AF35E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6080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2E865-753A-48D6-B61C-E6AABC983A4A}" type="datetimeFigureOut">
              <a:rPr lang="ru-RU"/>
              <a:pPr>
                <a:defRPr/>
              </a:pPr>
              <a:t>10.06.2025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3B040-0930-47ED-94B9-69AEEFA142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9378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A12F2-B9DA-4856-99AD-AF4294817761}" type="datetimeFigureOut">
              <a:rPr lang="ru-RU"/>
              <a:pPr>
                <a:defRPr/>
              </a:pPr>
              <a:t>10.06.2025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36E17-7D48-45AD-A3B1-2C5C8DD24B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5205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DF061FC-0374-4145-8300-8C06BA16F3D4}" type="datetimeFigureOut">
              <a:rPr lang="ru-RU"/>
              <a:pPr>
                <a:defRPr/>
              </a:pPr>
              <a:t>10.06.2025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83EF34-38B9-4A7C-99AF-BA5F6AF8D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72" r:id="rId1"/>
    <p:sldLayoutId id="2147484473" r:id="rId2"/>
    <p:sldLayoutId id="2147484474" r:id="rId3"/>
    <p:sldLayoutId id="2147484475" r:id="rId4"/>
    <p:sldLayoutId id="2147484476" r:id="rId5"/>
    <p:sldLayoutId id="2147484477" r:id="rId6"/>
    <p:sldLayoutId id="2147484478" r:id="rId7"/>
    <p:sldLayoutId id="2147484479" r:id="rId8"/>
    <p:sldLayoutId id="2147484480" r:id="rId9"/>
    <p:sldLayoutId id="2147484481" r:id="rId10"/>
    <p:sldLayoutId id="21474844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Box 99">
            <a:extLst>
              <a:ext uri="{FF2B5EF4-FFF2-40B4-BE49-F238E27FC236}">
                <a16:creationId xmlns:a16="http://schemas.microsoft.com/office/drawing/2014/main" id="{B33091D5-65AD-1056-81F3-8080B1CCAD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9720" y="1261453"/>
            <a:ext cx="334962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26B1DCF0-4966-19E4-017B-4BE55A43D9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0900" y="1240984"/>
            <a:ext cx="334962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892E526B-B096-5A30-85EA-C389F3E1E6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4046" y="1212873"/>
            <a:ext cx="334962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1BDE43BC-DB64-8F98-D0C9-74E99B5FF7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4351" y="342332"/>
            <a:ext cx="334962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F8BE1DDF-9C8D-7744-4F48-C7AEF860E8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4335" y="354806"/>
            <a:ext cx="334962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F6BF69B0-E56F-B72D-98D1-3564E5E5D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9281" y="342332"/>
            <a:ext cx="334962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4173FC0-9F9A-416D-A982-758D358369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1934" y="2874727"/>
            <a:ext cx="33913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2D41FFA-420D-6160-4F25-1F3815C794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3924" y="3400777"/>
            <a:ext cx="33913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9D5916FA-40F1-6B4A-BA4B-8A8E310A89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5702" y="5112238"/>
            <a:ext cx="33913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CC9443C-F9C0-693F-15FC-C7815070FD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5803" y="4571142"/>
            <a:ext cx="33913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3205741" y="801159"/>
            <a:ext cx="334962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4227988" y="798914"/>
            <a:ext cx="334962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5875567" y="774826"/>
            <a:ext cx="33496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E58FB39-80E1-4EC3-805C-DC3208F8EA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8356" y="4000518"/>
            <a:ext cx="33913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69" name="Прямоугольник 68">
            <a:extLst>
              <a:ext uri="{FF2B5EF4-FFF2-40B4-BE49-F238E27FC236}">
                <a16:creationId xmlns:a16="http://schemas.microsoft.com/office/drawing/2014/main" id="{5D13AD34-C04D-49A4-B408-139C3BDC48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5702" y="3145607"/>
            <a:ext cx="4764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</a:rPr>
              <a:t>տ</a:t>
            </a: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6A21E10C-728B-3004-89B8-050FD73956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7137" y="3661930"/>
            <a:ext cx="29687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</a:rPr>
              <a:t>լ</a:t>
            </a: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2797988" y="4589653"/>
            <a:ext cx="334963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2743651" y="5128261"/>
            <a:ext cx="334962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6755490" y="1725700"/>
            <a:ext cx="33496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2601461" y="4016862"/>
            <a:ext cx="334962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20482" name="TextBox 1"/>
          <p:cNvSpPr txBox="1">
            <a:spLocks noChangeArrowheads="1"/>
          </p:cNvSpPr>
          <p:nvPr/>
        </p:nvSpPr>
        <p:spPr bwMode="auto">
          <a:xfrm>
            <a:off x="2755970" y="1047222"/>
            <a:ext cx="863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ո</a:t>
            </a:r>
            <a:r>
              <a:rPr lang="en-US" altLang="ru-RU" sz="2800" dirty="0"/>
              <a:t>ւ</a:t>
            </a:r>
            <a:r>
              <a:rPr lang="ru-RU" altLang="ru-RU" sz="2800" dirty="0"/>
              <a:t> 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2186290" y="5124786"/>
            <a:ext cx="54292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484" name="TextBox 15"/>
          <p:cNvSpPr txBox="1">
            <a:spLocks noChangeArrowheads="1"/>
          </p:cNvSpPr>
          <p:nvPr/>
        </p:nvSpPr>
        <p:spPr bwMode="auto">
          <a:xfrm>
            <a:off x="4304124" y="1040866"/>
            <a:ext cx="12255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b="1" dirty="0"/>
              <a:t> </a:t>
            </a:r>
            <a:r>
              <a:rPr lang="en-US" altLang="ru-RU" sz="2800" b="1" dirty="0"/>
              <a:t> </a:t>
            </a:r>
            <a:r>
              <a:rPr lang="en-US" altLang="ru-RU" sz="2800" dirty="0" err="1"/>
              <a:t>ու</a:t>
            </a:r>
            <a:r>
              <a:rPr lang="hy-AM" altLang="ru-RU" sz="2800" dirty="0"/>
              <a:t>ր</a:t>
            </a:r>
            <a:r>
              <a:rPr lang="en-US" altLang="ru-RU" sz="2800" dirty="0"/>
              <a:t> </a:t>
            </a:r>
            <a:endParaRPr lang="ru-RU" altLang="ru-RU" sz="2800" dirty="0"/>
          </a:p>
        </p:txBody>
      </p:sp>
      <p:sp>
        <p:nvSpPr>
          <p:cNvPr id="20485" name="TextBox 16"/>
          <p:cNvSpPr txBox="1">
            <a:spLocks noChangeArrowheads="1"/>
          </p:cNvSpPr>
          <p:nvPr/>
        </p:nvSpPr>
        <p:spPr bwMode="auto">
          <a:xfrm>
            <a:off x="5896090" y="1031632"/>
            <a:ext cx="12255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 dirty="0"/>
              <a:t> </a:t>
            </a:r>
            <a:r>
              <a:rPr lang="ru-RU" altLang="ru-RU" sz="2800" b="1" dirty="0"/>
              <a:t> </a:t>
            </a:r>
            <a:r>
              <a:rPr lang="hy-AM" altLang="ru-RU" sz="2800" dirty="0"/>
              <a:t>ս</a:t>
            </a:r>
            <a:r>
              <a:rPr lang="en-US" altLang="ru-RU" sz="2800" dirty="0" err="1"/>
              <a:t>ու</a:t>
            </a:r>
            <a:r>
              <a:rPr lang="hy-AM" altLang="ru-RU" sz="2800" dirty="0"/>
              <a:t>ր</a:t>
            </a:r>
            <a:r>
              <a:rPr lang="en-US" altLang="ru-RU" sz="2800" dirty="0"/>
              <a:t> </a:t>
            </a:r>
            <a:endParaRPr lang="ru-RU" altLang="ru-RU" sz="2800" dirty="0"/>
          </a:p>
        </p:txBody>
      </p:sp>
      <p:sp>
        <p:nvSpPr>
          <p:cNvPr id="20486" name="TextBox 18"/>
          <p:cNvSpPr txBox="1">
            <a:spLocks noChangeArrowheads="1"/>
          </p:cNvSpPr>
          <p:nvPr/>
        </p:nvSpPr>
        <p:spPr bwMode="auto">
          <a:xfrm>
            <a:off x="1317641" y="4854557"/>
            <a:ext cx="889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dirty="0" err="1"/>
              <a:t>շուն</a:t>
            </a:r>
            <a:endParaRPr lang="ru-RU" altLang="ru-RU" sz="2800" dirty="0"/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3531277" y="1371611"/>
            <a:ext cx="71913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5102903" y="1327153"/>
            <a:ext cx="71913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489" name="TextBox 26"/>
          <p:cNvSpPr txBox="1">
            <a:spLocks noChangeArrowheads="1"/>
          </p:cNvSpPr>
          <p:nvPr/>
        </p:nvSpPr>
        <p:spPr bwMode="auto">
          <a:xfrm>
            <a:off x="2929641" y="4839204"/>
            <a:ext cx="9429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b="1" dirty="0"/>
              <a:t> </a:t>
            </a:r>
            <a:r>
              <a:rPr lang="en-US" altLang="ru-RU" sz="2800" dirty="0" err="1"/>
              <a:t>շուն</a:t>
            </a:r>
            <a:endParaRPr lang="ru-RU" altLang="ru-RU" sz="2800" dirty="0"/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2048552" y="1343036"/>
            <a:ext cx="71913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491" name="TextBox 21"/>
          <p:cNvSpPr txBox="1">
            <a:spLocks noChangeArrowheads="1"/>
          </p:cNvSpPr>
          <p:nvPr/>
        </p:nvSpPr>
        <p:spPr bwMode="auto">
          <a:xfrm>
            <a:off x="1507779" y="1008001"/>
            <a:ext cx="647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dirty="0" err="1"/>
              <a:t>ու</a:t>
            </a:r>
            <a:r>
              <a:rPr lang="en-US" altLang="ru-RU" sz="2800" dirty="0"/>
              <a:t> </a:t>
            </a:r>
            <a:endParaRPr lang="ru-RU" altLang="ru-RU" sz="2800" dirty="0"/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3132951" y="1033219"/>
            <a:ext cx="46196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</a:rPr>
              <a:t>ր</a:t>
            </a: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29" name="Прямоугольник 28"/>
          <p:cNvSpPr>
            <a:spLocks noChangeArrowheads="1"/>
          </p:cNvSpPr>
          <p:nvPr/>
        </p:nvSpPr>
        <p:spPr bwMode="auto">
          <a:xfrm>
            <a:off x="5839720" y="1031959"/>
            <a:ext cx="37542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</a:rPr>
              <a:t>մ</a:t>
            </a: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30" name="Прямоугольник 29"/>
          <p:cNvSpPr>
            <a:spLocks noChangeArrowheads="1"/>
          </p:cNvSpPr>
          <p:nvPr/>
        </p:nvSpPr>
        <p:spPr bwMode="auto">
          <a:xfrm>
            <a:off x="4229644" y="1055749"/>
            <a:ext cx="38258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</a:rPr>
              <a:t>ս</a:t>
            </a: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37" name="Прямоугольник 36"/>
          <p:cNvSpPr>
            <a:spLocks noChangeArrowheads="1"/>
          </p:cNvSpPr>
          <p:nvPr/>
        </p:nvSpPr>
        <p:spPr bwMode="auto">
          <a:xfrm>
            <a:off x="2729975" y="4834192"/>
            <a:ext cx="482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dirty="0">
                <a:solidFill>
                  <a:srgbClr val="FF0000"/>
                </a:solidFill>
              </a:rPr>
              <a:t>ա</a:t>
            </a: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20498" name="TextBox 39"/>
          <p:cNvSpPr txBox="1">
            <a:spLocks noChangeArrowheads="1"/>
          </p:cNvSpPr>
          <p:nvPr/>
        </p:nvSpPr>
        <p:spPr bwMode="auto">
          <a:xfrm>
            <a:off x="2806159" y="4256940"/>
            <a:ext cx="72808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ուս</a:t>
            </a:r>
            <a:endParaRPr lang="ru-RU" altLang="ru-RU" sz="2800" dirty="0"/>
          </a:p>
        </p:txBody>
      </p:sp>
      <p:sp>
        <p:nvSpPr>
          <p:cNvPr id="20499" name="TextBox 41"/>
          <p:cNvSpPr txBox="1">
            <a:spLocks noChangeArrowheads="1"/>
          </p:cNvSpPr>
          <p:nvPr/>
        </p:nvSpPr>
        <p:spPr bwMode="auto">
          <a:xfrm>
            <a:off x="1346830" y="4266696"/>
            <a:ext cx="79216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dirty="0" err="1"/>
              <a:t>ու</a:t>
            </a:r>
            <a:r>
              <a:rPr lang="hy-AM" altLang="ru-RU" sz="2800" dirty="0"/>
              <a:t>ս</a:t>
            </a:r>
            <a:endParaRPr lang="ru-RU" altLang="ru-RU" sz="2800" dirty="0"/>
          </a:p>
        </p:txBody>
      </p:sp>
      <p:cxnSp>
        <p:nvCxnSpPr>
          <p:cNvPr id="43" name="Прямая со стрелкой 42"/>
          <p:cNvCxnSpPr/>
          <p:nvPr/>
        </p:nvCxnSpPr>
        <p:spPr>
          <a:xfrm>
            <a:off x="2010405" y="4554034"/>
            <a:ext cx="54292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4" name="Прямоугольник 43"/>
          <p:cNvSpPr>
            <a:spLocks noChangeArrowheads="1"/>
          </p:cNvSpPr>
          <p:nvPr/>
        </p:nvSpPr>
        <p:spPr bwMode="auto">
          <a:xfrm>
            <a:off x="2575628" y="4269594"/>
            <a:ext cx="708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</a:rPr>
              <a:t>ս</a:t>
            </a: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0" y="1700"/>
            <a:ext cx="9144000" cy="584775"/>
          </a:xfrm>
          <a:prstGeom prst="rect">
            <a:avLst/>
          </a:prstGeom>
          <a:solidFill>
            <a:schemeClr val="accent6">
              <a:lumMod val="40000"/>
              <a:lumOff val="60000"/>
              <a:alpha val="98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ts val="500"/>
              </a:spcBef>
              <a:spcAft>
                <a:spcPts val="500"/>
              </a:spcAft>
              <a:buSzPts val="1400"/>
              <a:tabLst>
                <a:tab pos="457200" algn="l"/>
              </a:tabLst>
              <a:defRPr/>
            </a:pPr>
            <a:r>
              <a:rPr lang="hy-AM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  <a:cs typeface="Times New Roman"/>
              </a:rPr>
              <a:t>Ավելացրու տառ, կստանաս նոր բառ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20503" name="TextBox 25"/>
          <p:cNvSpPr txBox="1">
            <a:spLocks noChangeArrowheads="1"/>
          </p:cNvSpPr>
          <p:nvPr/>
        </p:nvSpPr>
        <p:spPr bwMode="auto">
          <a:xfrm>
            <a:off x="2929640" y="5385117"/>
            <a:ext cx="12255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 dirty="0"/>
              <a:t> </a:t>
            </a:r>
            <a:r>
              <a:rPr lang="en-US" altLang="ru-RU" sz="2800" dirty="0" err="1"/>
              <a:t>սա</a:t>
            </a:r>
            <a:r>
              <a:rPr lang="en-US" altLang="ru-RU" sz="2800" dirty="0"/>
              <a:t> </a:t>
            </a:r>
            <a:endParaRPr lang="ru-RU" altLang="ru-RU" sz="2800" dirty="0"/>
          </a:p>
        </p:txBody>
      </p:sp>
      <p:sp>
        <p:nvSpPr>
          <p:cNvPr id="20505" name="TextBox 30"/>
          <p:cNvSpPr txBox="1">
            <a:spLocks noChangeArrowheads="1"/>
          </p:cNvSpPr>
          <p:nvPr/>
        </p:nvSpPr>
        <p:spPr bwMode="auto">
          <a:xfrm>
            <a:off x="1421322" y="5357751"/>
            <a:ext cx="78661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dirty="0" err="1"/>
              <a:t>սա</a:t>
            </a:r>
            <a:r>
              <a:rPr lang="en-US" altLang="ru-RU" sz="2800" dirty="0"/>
              <a:t> </a:t>
            </a:r>
            <a:endParaRPr lang="ru-RU" altLang="ru-RU" sz="2800" dirty="0"/>
          </a:p>
        </p:txBody>
      </p:sp>
      <p:sp>
        <p:nvSpPr>
          <p:cNvPr id="20506" name="TextBox 31"/>
          <p:cNvSpPr txBox="1">
            <a:spLocks noChangeArrowheads="1"/>
          </p:cNvSpPr>
          <p:nvPr/>
        </p:nvSpPr>
        <p:spPr bwMode="auto">
          <a:xfrm>
            <a:off x="6178799" y="2017877"/>
            <a:ext cx="824311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dirty="0" err="1"/>
              <a:t>սա</a:t>
            </a:r>
            <a:r>
              <a:rPr lang="en-US" altLang="ru-RU" sz="2800" dirty="0"/>
              <a:t> </a:t>
            </a:r>
            <a:endParaRPr lang="ru-RU" altLang="ru-RU" sz="2800" dirty="0"/>
          </a:p>
        </p:txBody>
      </p:sp>
      <p:cxnSp>
        <p:nvCxnSpPr>
          <p:cNvPr id="33" name="Прямая со стрелкой 32"/>
          <p:cNvCxnSpPr/>
          <p:nvPr/>
        </p:nvCxnSpPr>
        <p:spPr>
          <a:xfrm>
            <a:off x="5430215" y="2373658"/>
            <a:ext cx="71913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508" name="TextBox 33"/>
          <p:cNvSpPr txBox="1">
            <a:spLocks noChangeArrowheads="1"/>
          </p:cNvSpPr>
          <p:nvPr/>
        </p:nvSpPr>
        <p:spPr bwMode="auto">
          <a:xfrm>
            <a:off x="4804502" y="2033140"/>
            <a:ext cx="792919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dirty="0" err="1"/>
              <a:t>սա</a:t>
            </a:r>
            <a:r>
              <a:rPr lang="en-US" altLang="ru-RU" sz="2800" dirty="0"/>
              <a:t> </a:t>
            </a:r>
            <a:endParaRPr lang="ru-RU" altLang="ru-RU" sz="2800" dirty="0"/>
          </a:p>
        </p:txBody>
      </p:sp>
      <p:sp>
        <p:nvSpPr>
          <p:cNvPr id="41" name="Прямоугольник 40"/>
          <p:cNvSpPr>
            <a:spLocks noChangeArrowheads="1"/>
          </p:cNvSpPr>
          <p:nvPr/>
        </p:nvSpPr>
        <p:spPr bwMode="auto">
          <a:xfrm>
            <a:off x="2690638" y="5370384"/>
            <a:ext cx="4826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dirty="0">
                <a:solidFill>
                  <a:srgbClr val="FF0000"/>
                </a:solidFill>
              </a:rPr>
              <a:t>ա</a:t>
            </a: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47" name="Прямоугольник 46"/>
          <p:cNvSpPr>
            <a:spLocks noChangeArrowheads="1"/>
          </p:cNvSpPr>
          <p:nvPr/>
        </p:nvSpPr>
        <p:spPr bwMode="auto">
          <a:xfrm>
            <a:off x="6727248" y="1996791"/>
            <a:ext cx="3683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dirty="0">
                <a:solidFill>
                  <a:srgbClr val="FF0000"/>
                </a:solidFill>
              </a:rPr>
              <a:t>ր</a:t>
            </a: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38" name="TextBox 31">
            <a:extLst>
              <a:ext uri="{FF2B5EF4-FFF2-40B4-BE49-F238E27FC236}">
                <a16:creationId xmlns:a16="http://schemas.microsoft.com/office/drawing/2014/main" id="{1C20C696-2630-43DE-B15A-2344DCDB8C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6244" y="2546289"/>
            <a:ext cx="98521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մի</a:t>
            </a:r>
            <a:r>
              <a:rPr lang="en-US" altLang="ru-RU" sz="2800" dirty="0"/>
              <a:t>ս</a:t>
            </a:r>
            <a:endParaRPr lang="ru-RU" altLang="ru-RU" sz="2800" dirty="0"/>
          </a:p>
        </p:txBody>
      </p:sp>
      <p:cxnSp>
        <p:nvCxnSpPr>
          <p:cNvPr id="39" name="Прямая со стрелкой 38">
            <a:extLst>
              <a:ext uri="{FF2B5EF4-FFF2-40B4-BE49-F238E27FC236}">
                <a16:creationId xmlns:a16="http://schemas.microsoft.com/office/drawing/2014/main" id="{94884DDD-4515-4B3D-8371-A25885C695B8}"/>
              </a:ext>
            </a:extLst>
          </p:cNvPr>
          <p:cNvCxnSpPr/>
          <p:nvPr/>
        </p:nvCxnSpPr>
        <p:spPr>
          <a:xfrm>
            <a:off x="5554291" y="2883997"/>
            <a:ext cx="71913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0" name="TextBox 33">
            <a:extLst>
              <a:ext uri="{FF2B5EF4-FFF2-40B4-BE49-F238E27FC236}">
                <a16:creationId xmlns:a16="http://schemas.microsoft.com/office/drawing/2014/main" id="{FA540DEF-7301-4607-A773-6780E2AFB4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7231" y="2599490"/>
            <a:ext cx="7921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մի</a:t>
            </a:r>
            <a:r>
              <a:rPr lang="en-US" altLang="ru-RU" sz="2800" dirty="0"/>
              <a:t>ս </a:t>
            </a:r>
            <a:endParaRPr lang="ru-RU" altLang="ru-RU" sz="28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0A7A7C0-4C45-49F8-BC91-9A4F86E8B9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6060" y="2287248"/>
            <a:ext cx="33496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id="{1ABF5E97-A7EC-49BD-B326-FC2A78FFF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9753" y="2539798"/>
            <a:ext cx="4635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</a:rPr>
              <a:t>ա</a:t>
            </a: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57" name="TextBox 31">
            <a:extLst>
              <a:ext uri="{FF2B5EF4-FFF2-40B4-BE49-F238E27FC236}">
                <a16:creationId xmlns:a16="http://schemas.microsoft.com/office/drawing/2014/main" id="{EE961FDB-7BAB-44F9-81AC-28C9D8A6B0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4884" y="4257660"/>
            <a:ext cx="98521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ուր</a:t>
            </a:r>
            <a:endParaRPr lang="ru-RU" altLang="ru-RU" sz="2800" dirty="0"/>
          </a:p>
        </p:txBody>
      </p:sp>
      <p:cxnSp>
        <p:nvCxnSpPr>
          <p:cNvPr id="58" name="Прямая со стрелкой 57">
            <a:extLst>
              <a:ext uri="{FF2B5EF4-FFF2-40B4-BE49-F238E27FC236}">
                <a16:creationId xmlns:a16="http://schemas.microsoft.com/office/drawing/2014/main" id="{DD8E7C4B-7172-4358-AE1C-3545D09B2E38}"/>
              </a:ext>
            </a:extLst>
          </p:cNvPr>
          <p:cNvCxnSpPr/>
          <p:nvPr/>
        </p:nvCxnSpPr>
        <p:spPr>
          <a:xfrm>
            <a:off x="5596585" y="4560338"/>
            <a:ext cx="71913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9" name="TextBox 33">
            <a:extLst>
              <a:ext uri="{FF2B5EF4-FFF2-40B4-BE49-F238E27FC236}">
                <a16:creationId xmlns:a16="http://schemas.microsoft.com/office/drawing/2014/main" id="{1B9ECE18-7B76-4E3C-8821-FC8646D047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1211" y="4284254"/>
            <a:ext cx="7921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ուր</a:t>
            </a:r>
            <a:r>
              <a:rPr lang="en-US" altLang="ru-RU" sz="2800" dirty="0"/>
              <a:t> </a:t>
            </a:r>
            <a:endParaRPr lang="ru-RU" altLang="ru-RU" sz="2800" dirty="0"/>
          </a:p>
        </p:txBody>
      </p:sp>
      <p:sp>
        <p:nvSpPr>
          <p:cNvPr id="60" name="Прямоугольник 59">
            <a:extLst>
              <a:ext uri="{FF2B5EF4-FFF2-40B4-BE49-F238E27FC236}">
                <a16:creationId xmlns:a16="http://schemas.microsoft.com/office/drawing/2014/main" id="{AC64E48F-20D1-4410-9EF3-2A83489066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2" y="4259087"/>
            <a:ext cx="37061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</a:rPr>
              <a:t>զ</a:t>
            </a: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56" name="TextBox 31">
            <a:extLst>
              <a:ext uri="{FF2B5EF4-FFF2-40B4-BE49-F238E27FC236}">
                <a16:creationId xmlns:a16="http://schemas.microsoft.com/office/drawing/2014/main" id="{261FDD85-4A9E-44D1-925A-E9BE0C00E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8150" y="3132746"/>
            <a:ext cx="98521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ուր</a:t>
            </a:r>
            <a:endParaRPr lang="ru-RU" altLang="ru-RU" sz="2800" dirty="0"/>
          </a:p>
        </p:txBody>
      </p:sp>
      <p:cxnSp>
        <p:nvCxnSpPr>
          <p:cNvPr id="62" name="Прямая со стрелкой 61">
            <a:extLst>
              <a:ext uri="{FF2B5EF4-FFF2-40B4-BE49-F238E27FC236}">
                <a16:creationId xmlns:a16="http://schemas.microsoft.com/office/drawing/2014/main" id="{A63DB952-8DA3-4E65-81F7-970010A99B1A}"/>
              </a:ext>
            </a:extLst>
          </p:cNvPr>
          <p:cNvCxnSpPr/>
          <p:nvPr/>
        </p:nvCxnSpPr>
        <p:spPr>
          <a:xfrm>
            <a:off x="5541595" y="3429000"/>
            <a:ext cx="71913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3" name="TextBox 33">
            <a:extLst>
              <a:ext uri="{FF2B5EF4-FFF2-40B4-BE49-F238E27FC236}">
                <a16:creationId xmlns:a16="http://schemas.microsoft.com/office/drawing/2014/main" id="{F92635A3-7F8D-43EA-A77E-0B0E33BB33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7230" y="3109434"/>
            <a:ext cx="7921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ուր</a:t>
            </a:r>
            <a:endParaRPr lang="ru-RU" altLang="ru-RU" sz="2800" dirty="0"/>
          </a:p>
        </p:txBody>
      </p:sp>
      <p:sp>
        <p:nvSpPr>
          <p:cNvPr id="19" name="TextBox 31">
            <a:extLst>
              <a:ext uri="{FF2B5EF4-FFF2-40B4-BE49-F238E27FC236}">
                <a16:creationId xmlns:a16="http://schemas.microsoft.com/office/drawing/2014/main" id="{FB9B43FB-43FE-316A-C220-76AD2EE033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1228" y="3660503"/>
            <a:ext cx="98521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ուր</a:t>
            </a:r>
            <a:endParaRPr lang="ru-RU" altLang="ru-RU" sz="2800" dirty="0"/>
          </a:p>
        </p:txBody>
      </p: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id="{AF210800-CC55-2D27-9BFF-0CD152018600}"/>
              </a:ext>
            </a:extLst>
          </p:cNvPr>
          <p:cNvCxnSpPr/>
          <p:nvPr/>
        </p:nvCxnSpPr>
        <p:spPr>
          <a:xfrm>
            <a:off x="5588123" y="3996376"/>
            <a:ext cx="71913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Box 33">
            <a:extLst>
              <a:ext uri="{FF2B5EF4-FFF2-40B4-BE49-F238E27FC236}">
                <a16:creationId xmlns:a16="http://schemas.microsoft.com/office/drawing/2014/main" id="{D30D716E-A1ED-C821-032B-67CE75134C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2749" y="3720292"/>
            <a:ext cx="7921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ուր</a:t>
            </a:r>
            <a:r>
              <a:rPr lang="en-US" altLang="ru-RU" sz="2800" dirty="0"/>
              <a:t> </a:t>
            </a:r>
            <a:endParaRPr lang="ru-RU" altLang="ru-RU" sz="2800" dirty="0"/>
          </a:p>
        </p:txBody>
      </p:sp>
      <p:sp>
        <p:nvSpPr>
          <p:cNvPr id="27" name="TextBox 31">
            <a:extLst>
              <a:ext uri="{FF2B5EF4-FFF2-40B4-BE49-F238E27FC236}">
                <a16:creationId xmlns:a16="http://schemas.microsoft.com/office/drawing/2014/main" id="{81B77CAB-5F60-054C-C86C-E6D2A4B04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1735" y="4826182"/>
            <a:ext cx="98521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ուր</a:t>
            </a:r>
            <a:endParaRPr lang="ru-RU" altLang="ru-RU" sz="2800" dirty="0"/>
          </a:p>
        </p:txBody>
      </p:sp>
      <p:cxnSp>
        <p:nvCxnSpPr>
          <p:cNvPr id="31" name="Прямая со стрелкой 30">
            <a:extLst>
              <a:ext uri="{FF2B5EF4-FFF2-40B4-BE49-F238E27FC236}">
                <a16:creationId xmlns:a16="http://schemas.microsoft.com/office/drawing/2014/main" id="{BCCABB60-03F0-F14A-8640-B6F372F22968}"/>
              </a:ext>
            </a:extLst>
          </p:cNvPr>
          <p:cNvCxnSpPr/>
          <p:nvPr/>
        </p:nvCxnSpPr>
        <p:spPr>
          <a:xfrm>
            <a:off x="5559131" y="5147289"/>
            <a:ext cx="71913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TextBox 33">
            <a:extLst>
              <a:ext uri="{FF2B5EF4-FFF2-40B4-BE49-F238E27FC236}">
                <a16:creationId xmlns:a16="http://schemas.microsoft.com/office/drawing/2014/main" id="{63F09E54-88FC-9AD4-318E-737ACEE8AD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3757" y="4871205"/>
            <a:ext cx="7921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ուր</a:t>
            </a:r>
            <a:r>
              <a:rPr lang="en-US" altLang="ru-RU" sz="2800" dirty="0"/>
              <a:t> </a:t>
            </a:r>
            <a:endParaRPr lang="ru-RU" altLang="ru-RU" sz="2800" dirty="0"/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A1E48057-755C-529F-2C4A-7164D644E2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3626" y="4825840"/>
            <a:ext cx="34496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</a:rPr>
              <a:t>ջ</a:t>
            </a: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36" name="TextBox 31">
            <a:extLst>
              <a:ext uri="{FF2B5EF4-FFF2-40B4-BE49-F238E27FC236}">
                <a16:creationId xmlns:a16="http://schemas.microsoft.com/office/drawing/2014/main" id="{AF95BF65-E7F1-6D63-19EA-755A678B69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5849" y="5363906"/>
            <a:ext cx="98521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ուր</a:t>
            </a:r>
            <a:endParaRPr lang="ru-RU" altLang="ru-RU" sz="2800" dirty="0"/>
          </a:p>
        </p:txBody>
      </p:sp>
      <p:cxnSp>
        <p:nvCxnSpPr>
          <p:cNvPr id="45" name="Прямая со стрелкой 44">
            <a:extLst>
              <a:ext uri="{FF2B5EF4-FFF2-40B4-BE49-F238E27FC236}">
                <a16:creationId xmlns:a16="http://schemas.microsoft.com/office/drawing/2014/main" id="{B4B55862-30CD-DF54-AD52-BE74052D11FF}"/>
              </a:ext>
            </a:extLst>
          </p:cNvPr>
          <p:cNvCxnSpPr/>
          <p:nvPr/>
        </p:nvCxnSpPr>
        <p:spPr>
          <a:xfrm>
            <a:off x="5561034" y="5702144"/>
            <a:ext cx="71913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5" name="TextBox 33">
            <a:extLst>
              <a:ext uri="{FF2B5EF4-FFF2-40B4-BE49-F238E27FC236}">
                <a16:creationId xmlns:a16="http://schemas.microsoft.com/office/drawing/2014/main" id="{651D4F54-7052-7E6E-8D39-BB5DD11898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5660" y="5426060"/>
            <a:ext cx="7921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ուր</a:t>
            </a:r>
            <a:r>
              <a:rPr lang="en-US" altLang="ru-RU" sz="2800" dirty="0"/>
              <a:t> </a:t>
            </a:r>
            <a:endParaRPr lang="ru-RU" altLang="ru-RU" sz="2800" dirty="0"/>
          </a:p>
        </p:txBody>
      </p:sp>
      <p:sp>
        <p:nvSpPr>
          <p:cNvPr id="66" name="Прямоугольник 65">
            <a:extLst>
              <a:ext uri="{FF2B5EF4-FFF2-40B4-BE49-F238E27FC236}">
                <a16:creationId xmlns:a16="http://schemas.microsoft.com/office/drawing/2014/main" id="{9CA28AFF-489B-1FB2-5DC0-10414FD51A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1949" y="5369352"/>
            <a:ext cx="3866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</a:rPr>
              <a:t>հ</a:t>
            </a:r>
            <a:endParaRPr lang="ru-RU" altLang="ru-RU" dirty="0">
              <a:solidFill>
                <a:srgbClr val="FF0000"/>
              </a:solidFill>
            </a:endParaRPr>
          </a:p>
        </p:txBody>
      </p: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83DE5C9A-48AB-D50D-3F0D-BB18A239F2CA}"/>
              </a:ext>
            </a:extLst>
          </p:cNvPr>
          <p:cNvCxnSpPr/>
          <p:nvPr/>
        </p:nvCxnSpPr>
        <p:spPr>
          <a:xfrm>
            <a:off x="2127333" y="5647510"/>
            <a:ext cx="54292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C83CBEB-4217-0893-C900-043439F00D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9207" y="1813987"/>
            <a:ext cx="334962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13" name="TextBox 39">
            <a:extLst>
              <a:ext uri="{FF2B5EF4-FFF2-40B4-BE49-F238E27FC236}">
                <a16:creationId xmlns:a16="http://schemas.microsoft.com/office/drawing/2014/main" id="{524B883B-F760-92ED-57E8-810FB12961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0916" y="2037446"/>
            <a:ext cx="52610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ու</a:t>
            </a:r>
            <a:endParaRPr lang="ru-RU" altLang="ru-RU" sz="2800" dirty="0"/>
          </a:p>
        </p:txBody>
      </p:sp>
      <p:sp>
        <p:nvSpPr>
          <p:cNvPr id="14" name="TextBox 41">
            <a:extLst>
              <a:ext uri="{FF2B5EF4-FFF2-40B4-BE49-F238E27FC236}">
                <a16:creationId xmlns:a16="http://schemas.microsoft.com/office/drawing/2014/main" id="{608E7A95-7881-4C1B-FB7A-8CB0102CBF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7591" y="2029508"/>
            <a:ext cx="79216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dirty="0" err="1"/>
              <a:t>ու</a:t>
            </a:r>
            <a:endParaRPr lang="ru-RU" altLang="ru-RU" sz="2800" dirty="0"/>
          </a:p>
        </p:txBody>
      </p: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78C586A2-CC68-0F63-C0D8-F090027C6D5B}"/>
              </a:ext>
            </a:extLst>
          </p:cNvPr>
          <p:cNvCxnSpPr/>
          <p:nvPr/>
        </p:nvCxnSpPr>
        <p:spPr>
          <a:xfrm>
            <a:off x="1989161" y="2371262"/>
            <a:ext cx="54292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36A1D866-69D3-D520-3C67-4E55C4068D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1366" y="2045473"/>
            <a:ext cx="708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</a:rPr>
              <a:t>լ</a:t>
            </a: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D312553-75B3-5C6E-A78B-737F2F8F16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9530" y="2373658"/>
            <a:ext cx="334962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18" name="TextBox 39">
            <a:extLst>
              <a:ext uri="{FF2B5EF4-FFF2-40B4-BE49-F238E27FC236}">
                <a16:creationId xmlns:a16="http://schemas.microsoft.com/office/drawing/2014/main" id="{A59B2226-1A0E-6A1C-60AD-6ABB9C4BE8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9080" y="2628392"/>
            <a:ext cx="52610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ու</a:t>
            </a:r>
            <a:endParaRPr lang="ru-RU" altLang="ru-RU" sz="2800" dirty="0"/>
          </a:p>
        </p:txBody>
      </p:sp>
      <p:sp>
        <p:nvSpPr>
          <p:cNvPr id="68" name="TextBox 41">
            <a:extLst>
              <a:ext uri="{FF2B5EF4-FFF2-40B4-BE49-F238E27FC236}">
                <a16:creationId xmlns:a16="http://schemas.microsoft.com/office/drawing/2014/main" id="{46AB29FE-979E-8A65-4F62-4F01363A0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5755" y="2620454"/>
            <a:ext cx="79216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dirty="0" err="1"/>
              <a:t>ու</a:t>
            </a:r>
            <a:endParaRPr lang="ru-RU" altLang="ru-RU" sz="2800" dirty="0"/>
          </a:p>
        </p:txBody>
      </p:sp>
      <p:cxnSp>
        <p:nvCxnSpPr>
          <p:cNvPr id="70" name="Прямая со стрелкой 69">
            <a:extLst>
              <a:ext uri="{FF2B5EF4-FFF2-40B4-BE49-F238E27FC236}">
                <a16:creationId xmlns:a16="http://schemas.microsoft.com/office/drawing/2014/main" id="{C665BC77-3DB3-EF60-D982-14218EA7C6D3}"/>
              </a:ext>
            </a:extLst>
          </p:cNvPr>
          <p:cNvCxnSpPr/>
          <p:nvPr/>
        </p:nvCxnSpPr>
        <p:spPr>
          <a:xfrm>
            <a:off x="2009330" y="2907792"/>
            <a:ext cx="54292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1" name="Прямоугольник 70">
            <a:extLst>
              <a:ext uri="{FF2B5EF4-FFF2-40B4-BE49-F238E27FC236}">
                <a16:creationId xmlns:a16="http://schemas.microsoft.com/office/drawing/2014/main" id="{1479A70F-616A-E487-B926-4C33BC9557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2532" y="2619660"/>
            <a:ext cx="708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</a:rPr>
              <a:t>ժ</a:t>
            </a: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7F04FBE-15BF-5EA3-6A5B-5BBE4C05B2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1059" y="2872692"/>
            <a:ext cx="334962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73" name="TextBox 39">
            <a:extLst>
              <a:ext uri="{FF2B5EF4-FFF2-40B4-BE49-F238E27FC236}">
                <a16:creationId xmlns:a16="http://schemas.microsoft.com/office/drawing/2014/main" id="{C597AFFB-C127-8E78-C759-7EA2F9DB56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0632" y="3137252"/>
            <a:ext cx="52610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ու</a:t>
            </a:r>
            <a:endParaRPr lang="ru-RU" altLang="ru-RU" sz="2800" dirty="0"/>
          </a:p>
        </p:txBody>
      </p:sp>
      <p:sp>
        <p:nvSpPr>
          <p:cNvPr id="74" name="TextBox 41">
            <a:extLst>
              <a:ext uri="{FF2B5EF4-FFF2-40B4-BE49-F238E27FC236}">
                <a16:creationId xmlns:a16="http://schemas.microsoft.com/office/drawing/2014/main" id="{0036411D-9D9C-3EDD-CF1E-4574FA02A4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7307" y="3129314"/>
            <a:ext cx="79216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dirty="0" err="1"/>
              <a:t>ու</a:t>
            </a:r>
            <a:endParaRPr lang="ru-RU" altLang="ru-RU" sz="2800" dirty="0"/>
          </a:p>
        </p:txBody>
      </p:sp>
      <p:cxnSp>
        <p:nvCxnSpPr>
          <p:cNvPr id="75" name="Прямая со стрелкой 74">
            <a:extLst>
              <a:ext uri="{FF2B5EF4-FFF2-40B4-BE49-F238E27FC236}">
                <a16:creationId xmlns:a16="http://schemas.microsoft.com/office/drawing/2014/main" id="{5178404A-86F9-85A7-16AF-3FB4E7D5CF86}"/>
              </a:ext>
            </a:extLst>
          </p:cNvPr>
          <p:cNvCxnSpPr/>
          <p:nvPr/>
        </p:nvCxnSpPr>
        <p:spPr>
          <a:xfrm>
            <a:off x="2010882" y="3416652"/>
            <a:ext cx="54292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6" name="Прямоугольник 75">
            <a:extLst>
              <a:ext uri="{FF2B5EF4-FFF2-40B4-BE49-F238E27FC236}">
                <a16:creationId xmlns:a16="http://schemas.microsoft.com/office/drawing/2014/main" id="{E44D09CD-921E-05E8-FA13-89363DE14A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0674" y="3157502"/>
            <a:ext cx="708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</a:rPr>
              <a:t>շ</a:t>
            </a: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FE9BC507-3B77-974F-9FFE-8352C8D6E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6858" y="3516692"/>
            <a:ext cx="334962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78" name="TextBox 39">
            <a:extLst>
              <a:ext uri="{FF2B5EF4-FFF2-40B4-BE49-F238E27FC236}">
                <a16:creationId xmlns:a16="http://schemas.microsoft.com/office/drawing/2014/main" id="{98FA8D43-22EA-DD72-559B-B076C3BC53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5333" y="3743488"/>
            <a:ext cx="52610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ու</a:t>
            </a:r>
            <a:endParaRPr lang="ru-RU" altLang="ru-RU" sz="2800" dirty="0"/>
          </a:p>
        </p:txBody>
      </p:sp>
      <p:sp>
        <p:nvSpPr>
          <p:cNvPr id="79" name="TextBox 41">
            <a:extLst>
              <a:ext uri="{FF2B5EF4-FFF2-40B4-BE49-F238E27FC236}">
                <a16:creationId xmlns:a16="http://schemas.microsoft.com/office/drawing/2014/main" id="{5DFE81B0-224A-6537-5F4E-B8B70CF137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2008" y="3735550"/>
            <a:ext cx="79216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dirty="0" err="1"/>
              <a:t>ու</a:t>
            </a:r>
            <a:endParaRPr lang="ru-RU" altLang="ru-RU" sz="2800" dirty="0"/>
          </a:p>
        </p:txBody>
      </p:sp>
      <p:cxnSp>
        <p:nvCxnSpPr>
          <p:cNvPr id="80" name="Прямая со стрелкой 79">
            <a:extLst>
              <a:ext uri="{FF2B5EF4-FFF2-40B4-BE49-F238E27FC236}">
                <a16:creationId xmlns:a16="http://schemas.microsoft.com/office/drawing/2014/main" id="{D3733305-4671-48B3-4E19-789118655CD3}"/>
              </a:ext>
            </a:extLst>
          </p:cNvPr>
          <p:cNvCxnSpPr/>
          <p:nvPr/>
        </p:nvCxnSpPr>
        <p:spPr>
          <a:xfrm>
            <a:off x="2025583" y="4022888"/>
            <a:ext cx="54292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1" name="Прямоугольник 80">
            <a:extLst>
              <a:ext uri="{FF2B5EF4-FFF2-40B4-BE49-F238E27FC236}">
                <a16:creationId xmlns:a16="http://schemas.microsoft.com/office/drawing/2014/main" id="{3BEB9B2B-F8A1-C326-E93A-A6550E7F42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9090" y="3754352"/>
            <a:ext cx="708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</a:rPr>
              <a:t>ս</a:t>
            </a:r>
            <a:endParaRPr lang="ru-RU" altLang="ru-RU" dirty="0">
              <a:solidFill>
                <a:srgbClr val="FF0000"/>
              </a:solidFill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6CE4022-0EDF-28FD-6A31-A5564784C3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8716" b="89988" l="10000" r="90000">
                        <a14:foregroundMark x1="44000" y1="8716" x2="44000" y2="110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8320" t="5396" r="26115" b="17501"/>
          <a:stretch/>
        </p:blipFill>
        <p:spPr>
          <a:xfrm rot="16200000">
            <a:off x="3942645" y="5191322"/>
            <a:ext cx="975905" cy="212850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8CCECD7-E80F-850D-5FC3-80308E57B3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9327" y="564079"/>
            <a:ext cx="863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ո</a:t>
            </a:r>
            <a:r>
              <a:rPr lang="en-US" altLang="ru-RU" sz="2800" dirty="0"/>
              <a:t>ւ</a:t>
            </a:r>
            <a:r>
              <a:rPr lang="ru-RU" altLang="ru-RU" sz="2800" dirty="0"/>
              <a:t> </a:t>
            </a:r>
          </a:p>
        </p:txBody>
      </p:sp>
      <p:sp>
        <p:nvSpPr>
          <p:cNvPr id="4" name="TextBox 15">
            <a:extLst>
              <a:ext uri="{FF2B5EF4-FFF2-40B4-BE49-F238E27FC236}">
                <a16:creationId xmlns:a16="http://schemas.microsoft.com/office/drawing/2014/main" id="{8AEF24A3-5032-A83B-B81C-997C78F84C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6880" y="549227"/>
            <a:ext cx="12255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b="1"/>
              <a:t> </a:t>
            </a:r>
            <a:r>
              <a:rPr lang="en-US" altLang="ru-RU" sz="2800" b="1"/>
              <a:t> </a:t>
            </a:r>
            <a:r>
              <a:rPr lang="en-US" altLang="ru-RU" sz="2800"/>
              <a:t>ուշ </a:t>
            </a:r>
            <a:endParaRPr lang="ru-RU" altLang="ru-RU" sz="2800"/>
          </a:p>
        </p:txBody>
      </p:sp>
      <p:sp>
        <p:nvSpPr>
          <p:cNvPr id="5" name="TextBox 16">
            <a:extLst>
              <a:ext uri="{FF2B5EF4-FFF2-40B4-BE49-F238E27FC236}">
                <a16:creationId xmlns:a16="http://schemas.microsoft.com/office/drawing/2014/main" id="{BD85B001-31B5-3237-AC58-07B8E6D14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5818" y="568277"/>
            <a:ext cx="12255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/>
              <a:t> </a:t>
            </a:r>
            <a:r>
              <a:rPr lang="ru-RU" altLang="ru-RU" sz="2800" b="1"/>
              <a:t> </a:t>
            </a:r>
            <a:r>
              <a:rPr lang="en-US" altLang="ru-RU" sz="2800"/>
              <a:t>նուշ </a:t>
            </a:r>
            <a:endParaRPr lang="ru-RU" altLang="ru-RU" sz="2800"/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3299EB1C-A6B8-8BA1-6B67-8640707A2E45}"/>
              </a:ext>
            </a:extLst>
          </p:cNvPr>
          <p:cNvCxnSpPr/>
          <p:nvPr/>
        </p:nvCxnSpPr>
        <p:spPr>
          <a:xfrm>
            <a:off x="3564405" y="888952"/>
            <a:ext cx="71913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137C6F72-CF15-CD0D-132C-4BE800231354}"/>
              </a:ext>
            </a:extLst>
          </p:cNvPr>
          <p:cNvCxnSpPr/>
          <p:nvPr/>
        </p:nvCxnSpPr>
        <p:spPr>
          <a:xfrm>
            <a:off x="5136031" y="844494"/>
            <a:ext cx="71913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73DC694A-2601-03DA-BF2A-C0BAC67F339E}"/>
              </a:ext>
            </a:extLst>
          </p:cNvPr>
          <p:cNvCxnSpPr/>
          <p:nvPr/>
        </p:nvCxnSpPr>
        <p:spPr>
          <a:xfrm>
            <a:off x="2081680" y="860377"/>
            <a:ext cx="71913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TextBox 21">
            <a:extLst>
              <a:ext uri="{FF2B5EF4-FFF2-40B4-BE49-F238E27FC236}">
                <a16:creationId xmlns:a16="http://schemas.microsoft.com/office/drawing/2014/main" id="{24A82200-2A9A-A194-0817-EB2F801A98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5352" y="535274"/>
            <a:ext cx="647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dirty="0" err="1"/>
              <a:t>ու</a:t>
            </a:r>
            <a:r>
              <a:rPr lang="en-US" altLang="ru-RU" sz="2800" dirty="0"/>
              <a:t> </a:t>
            </a:r>
            <a:endParaRPr lang="ru-RU" altLang="ru-RU" sz="2800" dirty="0"/>
          </a:p>
        </p:txBody>
      </p:sp>
      <p:sp>
        <p:nvSpPr>
          <p:cNvPr id="82" name="Прямоугольник 81">
            <a:extLst>
              <a:ext uri="{FF2B5EF4-FFF2-40B4-BE49-F238E27FC236}">
                <a16:creationId xmlns:a16="http://schemas.microsoft.com/office/drawing/2014/main" id="{2980D729-BFF1-B1AC-AC7C-D223369AD4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3250" y="562456"/>
            <a:ext cx="46196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dirty="0">
                <a:solidFill>
                  <a:srgbClr val="FF0000"/>
                </a:solidFill>
              </a:rPr>
              <a:t>շ</a:t>
            </a: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83" name="Прямоугольник 82">
            <a:extLst>
              <a:ext uri="{FF2B5EF4-FFF2-40B4-BE49-F238E27FC236}">
                <a16:creationId xmlns:a16="http://schemas.microsoft.com/office/drawing/2014/main" id="{6FA4B724-9FC8-EACE-4C2B-32E8586679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5168" y="572871"/>
            <a:ext cx="4826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dirty="0">
                <a:solidFill>
                  <a:srgbClr val="FF0000"/>
                </a:solidFill>
              </a:rPr>
              <a:t>ա</a:t>
            </a: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84" name="Прямоугольник 83">
            <a:extLst>
              <a:ext uri="{FF2B5EF4-FFF2-40B4-BE49-F238E27FC236}">
                <a16:creationId xmlns:a16="http://schemas.microsoft.com/office/drawing/2014/main" id="{8443C8AC-1B66-2EEF-3715-1E70854B05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0205" y="568108"/>
            <a:ext cx="38258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dirty="0">
                <a:solidFill>
                  <a:srgbClr val="FF0000"/>
                </a:solidFill>
              </a:rPr>
              <a:t>ն</a:t>
            </a: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85" name="TextBox 1">
            <a:extLst>
              <a:ext uri="{FF2B5EF4-FFF2-40B4-BE49-F238E27FC236}">
                <a16:creationId xmlns:a16="http://schemas.microsoft.com/office/drawing/2014/main" id="{980052E6-1F88-EE75-BD03-2DB24D8437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970" y="1463661"/>
            <a:ext cx="863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ո</a:t>
            </a:r>
            <a:r>
              <a:rPr lang="en-US" altLang="ru-RU" sz="2800" dirty="0"/>
              <a:t>ւ</a:t>
            </a:r>
            <a:r>
              <a:rPr lang="ru-RU" altLang="ru-RU" sz="2800" dirty="0"/>
              <a:t> </a:t>
            </a:r>
          </a:p>
        </p:txBody>
      </p:sp>
      <p:sp>
        <p:nvSpPr>
          <p:cNvPr id="86" name="TextBox 15">
            <a:extLst>
              <a:ext uri="{FF2B5EF4-FFF2-40B4-BE49-F238E27FC236}">
                <a16:creationId xmlns:a16="http://schemas.microsoft.com/office/drawing/2014/main" id="{CBC9EB29-8999-0621-A994-A02B1271C9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2307" y="1497289"/>
            <a:ext cx="12255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b="1" dirty="0"/>
              <a:t> </a:t>
            </a:r>
            <a:r>
              <a:rPr lang="en-US" altLang="ru-RU" sz="2800" b="1" dirty="0"/>
              <a:t> </a:t>
            </a:r>
            <a:r>
              <a:rPr lang="en-US" altLang="ru-RU" sz="2800" dirty="0" err="1"/>
              <a:t>ու</a:t>
            </a:r>
            <a:r>
              <a:rPr lang="hy-AM" altLang="ru-RU" sz="2800" dirty="0"/>
              <a:t>ր</a:t>
            </a:r>
            <a:r>
              <a:rPr lang="en-US" altLang="ru-RU" sz="2800" dirty="0"/>
              <a:t> </a:t>
            </a:r>
            <a:endParaRPr lang="ru-RU" altLang="ru-RU" sz="2800" dirty="0"/>
          </a:p>
        </p:txBody>
      </p:sp>
      <p:sp>
        <p:nvSpPr>
          <p:cNvPr id="87" name="TextBox 16">
            <a:extLst>
              <a:ext uri="{FF2B5EF4-FFF2-40B4-BE49-F238E27FC236}">
                <a16:creationId xmlns:a16="http://schemas.microsoft.com/office/drawing/2014/main" id="{D2995BD9-B655-D79F-4B9A-9394EF2695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7692" y="1488679"/>
            <a:ext cx="14332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  մ</a:t>
            </a:r>
            <a:r>
              <a:rPr lang="en-US" altLang="ru-RU" sz="2800" dirty="0" err="1"/>
              <a:t>ու</a:t>
            </a:r>
            <a:r>
              <a:rPr lang="hy-AM" altLang="ru-RU" sz="2800" dirty="0"/>
              <a:t>ր</a:t>
            </a:r>
            <a:r>
              <a:rPr lang="en-US" altLang="ru-RU" sz="2800" dirty="0"/>
              <a:t> </a:t>
            </a:r>
            <a:endParaRPr lang="ru-RU" altLang="ru-RU" sz="2800" dirty="0"/>
          </a:p>
        </p:txBody>
      </p:sp>
      <p:cxnSp>
        <p:nvCxnSpPr>
          <p:cNvPr id="88" name="Прямая со стрелкой 87">
            <a:extLst>
              <a:ext uri="{FF2B5EF4-FFF2-40B4-BE49-F238E27FC236}">
                <a16:creationId xmlns:a16="http://schemas.microsoft.com/office/drawing/2014/main" id="{14E18598-2D5D-B6F0-FED3-993A1CC79D85}"/>
              </a:ext>
            </a:extLst>
          </p:cNvPr>
          <p:cNvCxnSpPr/>
          <p:nvPr/>
        </p:nvCxnSpPr>
        <p:spPr>
          <a:xfrm>
            <a:off x="3489460" y="1828034"/>
            <a:ext cx="71913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9" name="Прямая со стрелкой 88">
            <a:extLst>
              <a:ext uri="{FF2B5EF4-FFF2-40B4-BE49-F238E27FC236}">
                <a16:creationId xmlns:a16="http://schemas.microsoft.com/office/drawing/2014/main" id="{9B63F203-28CF-3EDA-97BC-FFAD49009597}"/>
              </a:ext>
            </a:extLst>
          </p:cNvPr>
          <p:cNvCxnSpPr/>
          <p:nvPr/>
        </p:nvCxnSpPr>
        <p:spPr>
          <a:xfrm>
            <a:off x="5061086" y="1783576"/>
            <a:ext cx="71913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0" name="Прямая со стрелкой 89">
            <a:extLst>
              <a:ext uri="{FF2B5EF4-FFF2-40B4-BE49-F238E27FC236}">
                <a16:creationId xmlns:a16="http://schemas.microsoft.com/office/drawing/2014/main" id="{2C040F0F-F6A6-0DFE-47E6-6B6F8C13F68A}"/>
              </a:ext>
            </a:extLst>
          </p:cNvPr>
          <p:cNvCxnSpPr/>
          <p:nvPr/>
        </p:nvCxnSpPr>
        <p:spPr>
          <a:xfrm>
            <a:off x="2006735" y="1799459"/>
            <a:ext cx="71913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TextBox 21">
            <a:extLst>
              <a:ext uri="{FF2B5EF4-FFF2-40B4-BE49-F238E27FC236}">
                <a16:creationId xmlns:a16="http://schemas.microsoft.com/office/drawing/2014/main" id="{D106353F-31AB-E105-7FED-EC3FF2B013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5962" y="1464424"/>
            <a:ext cx="647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dirty="0" err="1"/>
              <a:t>ու</a:t>
            </a:r>
            <a:r>
              <a:rPr lang="en-US" altLang="ru-RU" sz="2800" dirty="0"/>
              <a:t> </a:t>
            </a:r>
            <a:endParaRPr lang="ru-RU" altLang="ru-RU" sz="2800" dirty="0"/>
          </a:p>
        </p:txBody>
      </p:sp>
      <p:sp>
        <p:nvSpPr>
          <p:cNvPr id="92" name="Прямоугольник 91">
            <a:extLst>
              <a:ext uri="{FF2B5EF4-FFF2-40B4-BE49-F238E27FC236}">
                <a16:creationId xmlns:a16="http://schemas.microsoft.com/office/drawing/2014/main" id="{A1001A3D-D4BF-8F4A-2B02-C89C936B95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7954" y="1460554"/>
            <a:ext cx="46196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</a:rPr>
              <a:t>ր</a:t>
            </a: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93" name="Прямоугольник 92">
            <a:extLst>
              <a:ext uri="{FF2B5EF4-FFF2-40B4-BE49-F238E27FC236}">
                <a16:creationId xmlns:a16="http://schemas.microsoft.com/office/drawing/2014/main" id="{85F8A8CC-63EB-C060-E5DF-A4843E476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0223" y="1499422"/>
            <a:ext cx="4635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</a:rPr>
              <a:t>ա</a:t>
            </a: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94" name="Прямоугольник 93">
            <a:extLst>
              <a:ext uri="{FF2B5EF4-FFF2-40B4-BE49-F238E27FC236}">
                <a16:creationId xmlns:a16="http://schemas.microsoft.com/office/drawing/2014/main" id="{C0E90F43-159B-ABE0-76E4-1BC7C86E84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7486" y="1474489"/>
            <a:ext cx="38258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</a:rPr>
              <a:t>մ</a:t>
            </a:r>
            <a:endParaRPr lang="ru-RU" alt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35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99" grpId="0"/>
      <p:bldP spid="98" grpId="0"/>
      <p:bldP spid="96" grpId="0"/>
      <p:bldP spid="97" grpId="0"/>
      <p:bldP spid="95" grpId="0"/>
      <p:bldP spid="64" grpId="0"/>
      <p:bldP spid="25" grpId="0"/>
      <p:bldP spid="67" grpId="0"/>
      <p:bldP spid="35" grpId="0"/>
      <p:bldP spid="48" grpId="0"/>
      <p:bldP spid="49" grpId="0"/>
      <p:bldP spid="50" grpId="0"/>
      <p:bldP spid="61" grpId="0"/>
      <p:bldP spid="69" grpId="0"/>
      <p:bldP spid="26" grpId="0"/>
      <p:bldP spid="52" grpId="0"/>
      <p:bldP spid="53" grpId="0"/>
      <p:bldP spid="54" grpId="0"/>
      <p:bldP spid="51" grpId="0"/>
      <p:bldP spid="3" grpId="0"/>
      <p:bldP spid="29" grpId="0"/>
      <p:bldP spid="30" grpId="0"/>
      <p:bldP spid="37" grpId="0"/>
      <p:bldP spid="44" grpId="0"/>
      <p:bldP spid="41" grpId="0"/>
      <p:bldP spid="47" grpId="0"/>
      <p:bldP spid="42" grpId="0"/>
      <p:bldP spid="55" grpId="0"/>
      <p:bldP spid="60" grpId="0"/>
      <p:bldP spid="34" grpId="0"/>
      <p:bldP spid="66" grpId="0"/>
      <p:bldP spid="12" grpId="0"/>
      <p:bldP spid="16" grpId="0"/>
      <p:bldP spid="17" grpId="0"/>
      <p:bldP spid="71" grpId="0"/>
      <p:bldP spid="72" grpId="0"/>
      <p:bldP spid="76" grpId="0"/>
      <p:bldP spid="77" grpId="0"/>
      <p:bldP spid="81" grpId="0"/>
      <p:bldP spid="82" grpId="0"/>
      <p:bldP spid="83" grpId="0"/>
      <p:bldP spid="84" grpId="0"/>
      <p:bldP spid="92" grpId="0"/>
      <p:bldP spid="93" grpId="0"/>
      <p:bldP spid="9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>
            <a:extLst>
              <a:ext uri="{FF2B5EF4-FFF2-40B4-BE49-F238E27FC236}">
                <a16:creationId xmlns:a16="http://schemas.microsoft.com/office/drawing/2014/main" id="{5DF943F7-C9B5-41D4-1783-E1CF9D0F03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454" y="1625204"/>
            <a:ext cx="4941094" cy="3607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13" descr="http://3.bp.blogspot.com/-k7x46c-kTWg/Tkn1QqW1MfI/AAAAAAAAAxY/nWKHPCuDHtI/s190/s12.gif">
            <a:extLst>
              <a:ext uri="{FF2B5EF4-FFF2-40B4-BE49-F238E27FC236}">
                <a16:creationId xmlns:a16="http://schemas.microsoft.com/office/drawing/2014/main" id="{E54309E9-252B-9476-6496-10D5D8CF8D8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6507" y="3752850"/>
            <a:ext cx="1254919" cy="972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36B2B09-D805-5914-F2F9-615C642DF31D}"/>
              </a:ext>
            </a:extLst>
          </p:cNvPr>
          <p:cNvSpPr txBox="1"/>
          <p:nvPr/>
        </p:nvSpPr>
        <p:spPr>
          <a:xfrm>
            <a:off x="2708793" y="2239528"/>
            <a:ext cx="37264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ru-RU" sz="5400" b="1" dirty="0" err="1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Կեցցե՜ք</a:t>
            </a:r>
            <a:endParaRPr lang="hy-AM" sz="5400" b="1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685800">
              <a:defRPr/>
            </a:pPr>
            <a:r>
              <a:rPr lang="ru-RU" sz="5400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Молодцы!</a:t>
            </a:r>
            <a:r>
              <a:rPr lang="hy-AM" sz="54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 charset="0"/>
              </a:rPr>
              <a:t> </a:t>
            </a:r>
            <a:endParaRPr lang="ru-RU" sz="5400" b="1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5555</TotalTime>
  <Words>117</Words>
  <Application>Microsoft Office PowerPoint</Application>
  <PresentationFormat>Экран (4:3)</PresentationFormat>
  <Paragraphs>89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Schoolbook</vt:lpstr>
      <vt:lpstr>Times New Roman</vt:lpstr>
      <vt:lpstr>Тема Office</vt:lpstr>
      <vt:lpstr>Презентация PowerPoint</vt:lpstr>
      <vt:lpstr>Презентация PowerPoint</vt:lpstr>
    </vt:vector>
  </TitlesOfParts>
  <Company>DNA Project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DNA7 X86</dc:creator>
  <cp:lastModifiedBy>User</cp:lastModifiedBy>
  <cp:revision>327</cp:revision>
  <cp:lastPrinted>2024-11-07T18:08:12Z</cp:lastPrinted>
  <dcterms:created xsi:type="dcterms:W3CDTF">2016-02-28T15:44:07Z</dcterms:created>
  <dcterms:modified xsi:type="dcterms:W3CDTF">2025-06-10T17:25:51Z</dcterms:modified>
</cp:coreProperties>
</file>