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5"/>
  </p:notesMasterIdLst>
  <p:sldIdLst>
    <p:sldId id="370" r:id="rId2"/>
    <p:sldId id="428" r:id="rId3"/>
    <p:sldId id="429" r:id="rId4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639"/>
    <a:srgbClr val="5B9137"/>
    <a:srgbClr val="E6C01E"/>
    <a:srgbClr val="F45710"/>
    <a:srgbClr val="FF9933"/>
    <a:srgbClr val="FF5050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75" autoAdjust="0"/>
  </p:normalViewPr>
  <p:slideViewPr>
    <p:cSldViewPr showGuides="1">
      <p:cViewPr varScale="1">
        <p:scale>
          <a:sx n="102" d="100"/>
          <a:sy n="102" d="100"/>
        </p:scale>
        <p:origin x="2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D180D-CA86-45C1-AE59-A40F724630FA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3C0875-22E2-4F7F-84D5-8A6E539B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16D1-0364-4084-95D1-11B44764FFE9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6E38-55CE-4182-BFBC-3EF52462D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2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61EA-1279-44D7-951C-9CD91003488D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ECDD-CC9E-42C8-83BE-FFA4C10AC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3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93D6-5209-4046-89A8-917A2F6C6923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4109-A6F0-44D9-995E-44EF43433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D895-089F-4603-9E87-F34C94AAC2C4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9495-1159-4BC6-888B-06576AB24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9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2DE9-2963-4172-9762-C86CC6558632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9CA-CA7F-4310-9FC3-46E2AD2C1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D028-B546-4191-9D8F-0B6E5EC45BF0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9D39-AD6F-47A9-9E9A-590DCBB1B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99F1-4D5C-45D9-8CBD-883819C9DD88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539D-4FE6-4C89-B089-BD1C03EA7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0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0205-2870-402D-A345-1523E5715BA4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5AB5-3A3D-4E28-8BAA-695955367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1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DEB1-51AE-441A-A1E9-76B15782741D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0B5E-9A51-494C-A065-B8FC1AF35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8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E865-753A-48D6-B61C-E6AABC983A4A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B040-0930-47ED-94B9-69AEEFA14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7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12F2-B9DA-4856-99AD-AF4294817761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6E17-7D48-45AD-A3B1-2C5C8DD24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0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061FC-0374-4145-8300-8C06BA16F3D4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3EF34-38B9-4A7C-99AF-BA5F6AF8D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1C8DCC4-13B9-0E98-A7AC-D1FF788D595F}"/>
              </a:ext>
            </a:extLst>
          </p:cNvPr>
          <p:cNvGrpSpPr/>
          <p:nvPr/>
        </p:nvGrpSpPr>
        <p:grpSpPr>
          <a:xfrm>
            <a:off x="436134" y="850621"/>
            <a:ext cx="4968552" cy="2171320"/>
            <a:chOff x="479376" y="848832"/>
            <a:chExt cx="4968552" cy="2171320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B14B7D5B-1E52-7917-DA24-7AECCC33A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76" y="848832"/>
              <a:ext cx="4968552" cy="217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C9508D2B-8D6A-BB5F-C26E-5111E89BA949}"/>
                </a:ext>
              </a:extLst>
            </p:cNvPr>
            <p:cNvCxnSpPr>
              <a:cxnSpLocks/>
            </p:cNvCxnSpPr>
            <p:nvPr/>
          </p:nvCxnSpPr>
          <p:spPr>
            <a:xfrm>
              <a:off x="1271464" y="2111968"/>
              <a:ext cx="15251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E091C12D-35A9-F7C8-14CE-05C280BD0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1019" y="2119193"/>
              <a:ext cx="1547520" cy="99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A8485D0-3589-90D7-96DF-6121606416E8}"/>
              </a:ext>
            </a:extLst>
          </p:cNvPr>
          <p:cNvGrpSpPr/>
          <p:nvPr/>
        </p:nvGrpSpPr>
        <p:grpSpPr>
          <a:xfrm>
            <a:off x="5949886" y="968252"/>
            <a:ext cx="5835923" cy="3787853"/>
            <a:chOff x="6128560" y="997666"/>
            <a:chExt cx="5835923" cy="3787853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1ECDE5C5-D4CF-6C91-85F9-58141DAAA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560" y="997666"/>
              <a:ext cx="5835923" cy="378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CA593319-004B-5351-4C64-8D8386A091DB}"/>
                </a:ext>
              </a:extLst>
            </p:cNvPr>
            <p:cNvCxnSpPr>
              <a:cxnSpLocks/>
            </p:cNvCxnSpPr>
            <p:nvPr/>
          </p:nvCxnSpPr>
          <p:spPr>
            <a:xfrm>
              <a:off x="6930031" y="2780928"/>
              <a:ext cx="19708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D347FDCB-2FF3-5149-83FF-E92A3BE56195}"/>
                </a:ext>
              </a:extLst>
            </p:cNvPr>
            <p:cNvCxnSpPr>
              <a:cxnSpLocks/>
            </p:cNvCxnSpPr>
            <p:nvPr/>
          </p:nvCxnSpPr>
          <p:spPr>
            <a:xfrm>
              <a:off x="6930031" y="3144720"/>
              <a:ext cx="2015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16A5EB06-A32B-C366-2DC9-B1CB0F70C936}"/>
                </a:ext>
              </a:extLst>
            </p:cNvPr>
            <p:cNvCxnSpPr>
              <a:cxnSpLocks/>
            </p:cNvCxnSpPr>
            <p:nvPr/>
          </p:nvCxnSpPr>
          <p:spPr>
            <a:xfrm>
              <a:off x="6907974" y="3551889"/>
              <a:ext cx="2015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31C2DC87-4239-E1D9-C570-09C393F59E9F}"/>
                </a:ext>
              </a:extLst>
            </p:cNvPr>
            <p:cNvCxnSpPr>
              <a:cxnSpLocks/>
            </p:cNvCxnSpPr>
            <p:nvPr/>
          </p:nvCxnSpPr>
          <p:spPr>
            <a:xfrm>
              <a:off x="6930031" y="2420888"/>
              <a:ext cx="19406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3492B7D2-B6E5-5E57-A1A8-26BCF6916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0031" y="3925630"/>
              <a:ext cx="1982241" cy="7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BE0CCF92-89DC-8FD2-02E4-02E63F802907}"/>
                </a:ext>
              </a:extLst>
            </p:cNvPr>
            <p:cNvCxnSpPr>
              <a:cxnSpLocks/>
            </p:cNvCxnSpPr>
            <p:nvPr/>
          </p:nvCxnSpPr>
          <p:spPr>
            <a:xfrm>
              <a:off x="9017421" y="2780928"/>
              <a:ext cx="20992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F9316E89-CDA7-C88D-45D7-52477C001DFA}"/>
                </a:ext>
              </a:extLst>
            </p:cNvPr>
            <p:cNvCxnSpPr>
              <a:cxnSpLocks/>
            </p:cNvCxnSpPr>
            <p:nvPr/>
          </p:nvCxnSpPr>
          <p:spPr>
            <a:xfrm>
              <a:off x="9017421" y="3144720"/>
              <a:ext cx="20992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61DC39C4-53C0-AE5A-B9F8-BEAB607BEBED}"/>
                </a:ext>
              </a:extLst>
            </p:cNvPr>
            <p:cNvCxnSpPr>
              <a:cxnSpLocks/>
            </p:cNvCxnSpPr>
            <p:nvPr/>
          </p:nvCxnSpPr>
          <p:spPr>
            <a:xfrm>
              <a:off x="9037481" y="3573016"/>
              <a:ext cx="20791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5F1D22DD-4929-5EEB-2143-D5E220BBC8E8}"/>
                </a:ext>
              </a:extLst>
            </p:cNvPr>
            <p:cNvCxnSpPr>
              <a:cxnSpLocks/>
            </p:cNvCxnSpPr>
            <p:nvPr/>
          </p:nvCxnSpPr>
          <p:spPr>
            <a:xfrm>
              <a:off x="8995364" y="2420888"/>
              <a:ext cx="20992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9CA226F8-6BE0-8963-C682-8BB28E1CABE3}"/>
                </a:ext>
              </a:extLst>
            </p:cNvPr>
            <p:cNvCxnSpPr>
              <a:cxnSpLocks/>
            </p:cNvCxnSpPr>
            <p:nvPr/>
          </p:nvCxnSpPr>
          <p:spPr>
            <a:xfrm>
              <a:off x="9046521" y="3933056"/>
              <a:ext cx="20900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2618192" y="1074742"/>
            <a:ext cx="870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y-AM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եվ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05365" y="1419731"/>
            <a:ext cx="654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y-AM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է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37692" y="131840"/>
            <a:ext cx="101166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y-AM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Արտասանվում է </a:t>
            </a:r>
            <a:r>
              <a:rPr lang="hy-AM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եվ  </a:t>
            </a:r>
            <a:r>
              <a:rPr lang="hy-AM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կամ  </a:t>
            </a:r>
            <a:r>
              <a:rPr lang="hy-AM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էվ</a:t>
            </a:r>
            <a:r>
              <a:rPr lang="ru-RU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5" name="9" descr="post-13689-11613572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7"/>
          <a:stretch/>
        </p:blipFill>
        <p:spPr bwMode="auto">
          <a:xfrm>
            <a:off x="6930031" y="4608052"/>
            <a:ext cx="1636144" cy="21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 descr="https://mediamag.am/wp-content/uploads/2012/10/Ereva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4" y="3214315"/>
            <a:ext cx="15144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93905" y="3573326"/>
            <a:ext cx="847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տերև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11574" y="1842516"/>
            <a:ext cx="10707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Եվա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10082" y="1783357"/>
            <a:ext cx="147640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Եվրոպա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800187" y="2451009"/>
            <a:ext cx="161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նձրևանոց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9277319" y="3592962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և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857454" y="3186715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ղևնի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780881" y="2084346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րևածաղիկ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9122085" y="2440607"/>
            <a:ext cx="103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Երևան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212347" y="3236557"/>
            <a:ext cx="827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թևեր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9177225" y="2815063"/>
            <a:ext cx="70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րև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810571" y="2805511"/>
            <a:ext cx="985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նձրև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9122120" y="2058171"/>
            <a:ext cx="89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Սևան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karty.ru/assets/images/evropa-fizicheska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7" y="4483641"/>
            <a:ext cx="17129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Картинки по запросу лист дерев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61" b="95572" l="31579" r="55000">
                        <a14:foregroundMark x1="45526" y1="57565" x2="51316" y2="52399"/>
                        <a14:foregroundMark x1="55000" y1="69742" x2="55263" y2="63100"/>
                        <a14:foregroundMark x1="35000" y1="95572" x2="36316" y2="92989"/>
                        <a14:foregroundMark x1="50000" y1="51661" x2="53947" y2="51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10" t="50695" r="42576" b="2111"/>
          <a:stretch/>
        </p:blipFill>
        <p:spPr bwMode="auto">
          <a:xfrm rot="10080143">
            <a:off x="5161916" y="2430971"/>
            <a:ext cx="1102523" cy="18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wallpage.ru/imgbig/wallpapers_2699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625" r="16840" b="22919"/>
          <a:stretch>
            <a:fillRect/>
          </a:stretch>
        </p:blipFill>
        <p:spPr bwMode="auto">
          <a:xfrm rot="21154027">
            <a:off x="10605772" y="4891770"/>
            <a:ext cx="124142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36" y="105527"/>
            <a:ext cx="15255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Картинки по запросу черный цвет фот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83" y="5985915"/>
            <a:ext cx="217756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3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1679576" y="-1608138"/>
            <a:ext cx="3438525" cy="336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64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1831976" y="-1455738"/>
            <a:ext cx="3438525" cy="336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42" name="Picture 18" descr="История зонт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8300">
            <a:off x="10474348" y="261227"/>
            <a:ext cx="15906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Картинки по запросу крыля птицы фото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809">
            <a:off x="8758322" y="4915457"/>
            <a:ext cx="173513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 descr="Картинки по запросу дождь идет фот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40" y="4961279"/>
            <a:ext cx="1405048" cy="16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5DAF8C-EB87-C345-D00C-DB4A3D01F76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63" y="3144720"/>
            <a:ext cx="1854659" cy="12374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4496A0-C370-4C95-F630-BEBFE610CE1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700" t="4132" r="23681" b="8504"/>
          <a:stretch/>
        </p:blipFill>
        <p:spPr>
          <a:xfrm>
            <a:off x="3210358" y="4490449"/>
            <a:ext cx="1636144" cy="13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1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DF943F7-C9B5-41D4-1783-E1CF9D0F0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023938"/>
            <a:ext cx="6588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3" descr="http://3.bp.blogspot.com/-k7x46c-kTWg/Tkn1QqW1MfI/AAAAAAAAAxY/nWKHPCuDHtI/s190/s12.gif">
            <a:extLst>
              <a:ext uri="{FF2B5EF4-FFF2-40B4-BE49-F238E27FC236}">
                <a16:creationId xmlns:a16="http://schemas.microsoft.com/office/drawing/2014/main" id="{E54309E9-252B-9476-6496-10D5D8CF8D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860800"/>
            <a:ext cx="16732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6B2B09-D805-5914-F2F9-615C642DF31D}"/>
              </a:ext>
            </a:extLst>
          </p:cNvPr>
          <p:cNvSpPr txBox="1"/>
          <p:nvPr/>
        </p:nvSpPr>
        <p:spPr>
          <a:xfrm>
            <a:off x="3611724" y="1843038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Կեցցե՜ք</a:t>
            </a:r>
            <a:endParaRPr kumimoji="0" lang="hy-AM" sz="72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Молодцы!</a:t>
            </a:r>
            <a:r>
              <a:rPr kumimoji="0" lang="hy-AM" sz="72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ru-RU" sz="72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120E1-A3A5-AE57-D639-D65A3549D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4A31490-54AE-9EA7-469E-46AC728A80D8}"/>
              </a:ext>
            </a:extLst>
          </p:cNvPr>
          <p:cNvGrpSpPr/>
          <p:nvPr/>
        </p:nvGrpSpPr>
        <p:grpSpPr>
          <a:xfrm>
            <a:off x="436134" y="850621"/>
            <a:ext cx="4968552" cy="2171320"/>
            <a:chOff x="479376" y="848832"/>
            <a:chExt cx="4968552" cy="2171320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2FDA5042-6AF6-FD28-02BB-4EEEDBE40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76" y="848832"/>
              <a:ext cx="4968552" cy="217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AC2DD1E5-56FB-4F49-EBE2-711FBB37F921}"/>
                </a:ext>
              </a:extLst>
            </p:cNvPr>
            <p:cNvCxnSpPr>
              <a:cxnSpLocks/>
            </p:cNvCxnSpPr>
            <p:nvPr/>
          </p:nvCxnSpPr>
          <p:spPr>
            <a:xfrm>
              <a:off x="1271464" y="2111968"/>
              <a:ext cx="15251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C9B323D0-907F-3435-82E5-A34105603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1019" y="2119193"/>
              <a:ext cx="1547520" cy="99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07B9A5F-77D2-8AE1-C5C7-60AD0FED3288}"/>
              </a:ext>
            </a:extLst>
          </p:cNvPr>
          <p:cNvGrpSpPr/>
          <p:nvPr/>
        </p:nvGrpSpPr>
        <p:grpSpPr>
          <a:xfrm>
            <a:off x="5949886" y="968252"/>
            <a:ext cx="5835923" cy="3787853"/>
            <a:chOff x="6128560" y="997666"/>
            <a:chExt cx="5835923" cy="3787853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DBF70B61-AE3B-A780-B4A6-A44F9A1B8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560" y="997666"/>
              <a:ext cx="5835923" cy="378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7378EFD6-3676-DDFC-3EE9-51BADBF0F497}"/>
                </a:ext>
              </a:extLst>
            </p:cNvPr>
            <p:cNvCxnSpPr>
              <a:cxnSpLocks/>
            </p:cNvCxnSpPr>
            <p:nvPr/>
          </p:nvCxnSpPr>
          <p:spPr>
            <a:xfrm>
              <a:off x="6930031" y="2780928"/>
              <a:ext cx="19708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8CD8B967-C5C2-5129-888B-22B84545B625}"/>
                </a:ext>
              </a:extLst>
            </p:cNvPr>
            <p:cNvCxnSpPr>
              <a:cxnSpLocks/>
            </p:cNvCxnSpPr>
            <p:nvPr/>
          </p:nvCxnSpPr>
          <p:spPr>
            <a:xfrm>
              <a:off x="6930031" y="3144720"/>
              <a:ext cx="2015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4963943A-E580-D7F9-0C55-EE56A8FD805E}"/>
                </a:ext>
              </a:extLst>
            </p:cNvPr>
            <p:cNvCxnSpPr>
              <a:cxnSpLocks/>
            </p:cNvCxnSpPr>
            <p:nvPr/>
          </p:nvCxnSpPr>
          <p:spPr>
            <a:xfrm>
              <a:off x="6907974" y="3551889"/>
              <a:ext cx="2015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569368C2-A610-0880-C94D-7FAB109287B5}"/>
                </a:ext>
              </a:extLst>
            </p:cNvPr>
            <p:cNvCxnSpPr>
              <a:cxnSpLocks/>
            </p:cNvCxnSpPr>
            <p:nvPr/>
          </p:nvCxnSpPr>
          <p:spPr>
            <a:xfrm>
              <a:off x="6930031" y="2420888"/>
              <a:ext cx="19406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9C83FB8C-B632-FB68-5A68-2754CCF50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0031" y="3925630"/>
              <a:ext cx="1982241" cy="7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BBA8D48A-55C4-0C7A-5CB4-92E04B8D1650}"/>
                </a:ext>
              </a:extLst>
            </p:cNvPr>
            <p:cNvCxnSpPr>
              <a:cxnSpLocks/>
            </p:cNvCxnSpPr>
            <p:nvPr/>
          </p:nvCxnSpPr>
          <p:spPr>
            <a:xfrm>
              <a:off x="9017421" y="2780928"/>
              <a:ext cx="20992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401A5AF9-9D21-A4E3-D12D-777710E28B70}"/>
                </a:ext>
              </a:extLst>
            </p:cNvPr>
            <p:cNvCxnSpPr>
              <a:cxnSpLocks/>
            </p:cNvCxnSpPr>
            <p:nvPr/>
          </p:nvCxnSpPr>
          <p:spPr>
            <a:xfrm>
              <a:off x="9017421" y="3144720"/>
              <a:ext cx="20992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CFBC2E2F-C311-B2D8-DA1B-A0E0421B5716}"/>
                </a:ext>
              </a:extLst>
            </p:cNvPr>
            <p:cNvCxnSpPr>
              <a:cxnSpLocks/>
            </p:cNvCxnSpPr>
            <p:nvPr/>
          </p:nvCxnSpPr>
          <p:spPr>
            <a:xfrm>
              <a:off x="9037481" y="3573016"/>
              <a:ext cx="20791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D4459311-CC90-32A8-FF38-3F163E49A6DF}"/>
                </a:ext>
              </a:extLst>
            </p:cNvPr>
            <p:cNvCxnSpPr>
              <a:cxnSpLocks/>
            </p:cNvCxnSpPr>
            <p:nvPr/>
          </p:nvCxnSpPr>
          <p:spPr>
            <a:xfrm>
              <a:off x="8995364" y="2420888"/>
              <a:ext cx="20992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9840A8D0-5E14-22F8-FC1C-FB8C39E64251}"/>
                </a:ext>
              </a:extLst>
            </p:cNvPr>
            <p:cNvCxnSpPr>
              <a:cxnSpLocks/>
            </p:cNvCxnSpPr>
            <p:nvPr/>
          </p:nvCxnSpPr>
          <p:spPr>
            <a:xfrm>
              <a:off x="9046521" y="3933056"/>
              <a:ext cx="20900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3E3AFB-7B47-4867-900B-AD078E50D1DF}"/>
              </a:ext>
            </a:extLst>
          </p:cNvPr>
          <p:cNvSpPr/>
          <p:nvPr/>
        </p:nvSpPr>
        <p:spPr>
          <a:xfrm>
            <a:off x="2618192" y="1074742"/>
            <a:ext cx="870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y-AM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եվ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E9EEEF-68CD-C629-85A4-CABA56084615}"/>
              </a:ext>
            </a:extLst>
          </p:cNvPr>
          <p:cNvSpPr/>
          <p:nvPr/>
        </p:nvSpPr>
        <p:spPr>
          <a:xfrm>
            <a:off x="8605365" y="1419731"/>
            <a:ext cx="654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y-AM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է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D38B80-7C7E-4824-9E6A-4E6225760022}"/>
              </a:ext>
            </a:extLst>
          </p:cNvPr>
          <p:cNvSpPr/>
          <p:nvPr/>
        </p:nvSpPr>
        <p:spPr>
          <a:xfrm>
            <a:off x="1037692" y="131840"/>
            <a:ext cx="101166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y-AM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Արտասանվում է </a:t>
            </a:r>
            <a:r>
              <a:rPr lang="hy-AM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եվ  </a:t>
            </a:r>
            <a:r>
              <a:rPr lang="hy-AM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կամ  </a:t>
            </a:r>
            <a:r>
              <a:rPr lang="hy-AM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էվ</a:t>
            </a:r>
            <a:r>
              <a:rPr lang="ru-RU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5" name="9" descr="post-13689-1161357215">
            <a:extLst>
              <a:ext uri="{FF2B5EF4-FFF2-40B4-BE49-F238E27FC236}">
                <a16:creationId xmlns:a16="http://schemas.microsoft.com/office/drawing/2014/main" id="{375CFFA6-CAAF-55FF-06BB-3EE5A4CFE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7"/>
          <a:stretch/>
        </p:blipFill>
        <p:spPr bwMode="auto">
          <a:xfrm>
            <a:off x="6930031" y="4608052"/>
            <a:ext cx="1636144" cy="21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 descr="https://mediamag.am/wp-content/uploads/2012/10/Erevan2.jpg">
            <a:extLst>
              <a:ext uri="{FF2B5EF4-FFF2-40B4-BE49-F238E27FC236}">
                <a16:creationId xmlns:a16="http://schemas.microsoft.com/office/drawing/2014/main" id="{B1247533-B997-3199-DEC0-0263D53A6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4" y="3214315"/>
            <a:ext cx="15144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FA76F2-D846-5EF3-48C8-E2FDACBCD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390" y="2801049"/>
            <a:ext cx="847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տերև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4C671D-5BF1-3D1F-93CA-74348D18C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74" y="1842516"/>
            <a:ext cx="10707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Եվա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23EFCC-8B15-CE98-199C-00461D8DD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082" y="1783357"/>
            <a:ext cx="147640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Եվրոպա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001F1-4428-7414-7A96-DACB9C923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3787" y="2470295"/>
            <a:ext cx="161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նձրևանոց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EA5FBF-CDB3-A298-D6D4-A7D60AA40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76" y="3248438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և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902BC8-829B-D1BF-14D7-A14A362CA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267" y="2841796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ղևնի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47C2B55-6F82-2026-1499-4E6FF6278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175" y="3579701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րևածաղիկ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A3BA7D-AEBE-904F-BE6F-47E344277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35" y="2063790"/>
            <a:ext cx="103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Երևան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6A5800-2530-04D7-5759-3D3C265D1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8864" y="3205362"/>
            <a:ext cx="827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թևեր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034BBD-073D-99AA-46EC-F4B62F2B6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8121" y="2098035"/>
            <a:ext cx="70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րև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62B71A-ED5F-CE3B-BFF5-293DB6A6F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072" y="3589447"/>
            <a:ext cx="985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նձրև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83F809-4332-FBBD-DFAE-E28F861EA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583" y="2442193"/>
            <a:ext cx="89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Սևան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karty.ru/assets/images/evropa-fizicheskaya.png">
            <a:extLst>
              <a:ext uri="{FF2B5EF4-FFF2-40B4-BE49-F238E27FC236}">
                <a16:creationId xmlns:a16="http://schemas.microsoft.com/office/drawing/2014/main" id="{C9B13E99-47AB-001D-E023-B439D0576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7" y="4483641"/>
            <a:ext cx="17129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Картинки по запросу лист дерева">
            <a:extLst>
              <a:ext uri="{FF2B5EF4-FFF2-40B4-BE49-F238E27FC236}">
                <a16:creationId xmlns:a16="http://schemas.microsoft.com/office/drawing/2014/main" id="{E7C4F9CE-7750-B8B2-10E3-1388BA217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61" b="95572" l="31579" r="55000">
                        <a14:foregroundMark x1="45526" y1="57565" x2="51316" y2="52399"/>
                        <a14:foregroundMark x1="55000" y1="69742" x2="55263" y2="63100"/>
                        <a14:foregroundMark x1="35000" y1="95572" x2="36316" y2="92989"/>
                        <a14:foregroundMark x1="50000" y1="51661" x2="53947" y2="51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10" t="50695" r="42576" b="2111"/>
          <a:stretch/>
        </p:blipFill>
        <p:spPr bwMode="auto">
          <a:xfrm rot="10080143">
            <a:off x="5161916" y="2430971"/>
            <a:ext cx="1102523" cy="18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wallpage.ru/imgbig/wallpapers_26997.jpg">
            <a:extLst>
              <a:ext uri="{FF2B5EF4-FFF2-40B4-BE49-F238E27FC236}">
                <a16:creationId xmlns:a16="http://schemas.microsoft.com/office/drawing/2014/main" id="{AA4BB076-B825-C8B1-7639-EF290A866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625" r="16840" b="22919"/>
          <a:stretch>
            <a:fillRect/>
          </a:stretch>
        </p:blipFill>
        <p:spPr bwMode="auto">
          <a:xfrm rot="21154027">
            <a:off x="10605772" y="4891770"/>
            <a:ext cx="124142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Похожее изображение">
            <a:extLst>
              <a:ext uri="{FF2B5EF4-FFF2-40B4-BE49-F238E27FC236}">
                <a16:creationId xmlns:a16="http://schemas.microsoft.com/office/drawing/2014/main" id="{7393CA21-2FF9-69C5-B18B-EB84481B5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36" y="105527"/>
            <a:ext cx="15255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Картинки по запросу черный цвет фото">
            <a:extLst>
              <a:ext uri="{FF2B5EF4-FFF2-40B4-BE49-F238E27FC236}">
                <a16:creationId xmlns:a16="http://schemas.microsoft.com/office/drawing/2014/main" id="{8DA31635-37FD-DF83-8A3B-7C4C95CD9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83" y="5985915"/>
            <a:ext cx="217756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3" name="AutoShape 14" descr="Похожее изображение">
            <a:extLst>
              <a:ext uri="{FF2B5EF4-FFF2-40B4-BE49-F238E27FC236}">
                <a16:creationId xmlns:a16="http://schemas.microsoft.com/office/drawing/2014/main" id="{A51B7618-2D2F-3AD3-DF53-2E8ED5D810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-1608138"/>
            <a:ext cx="3438525" cy="336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64" name="AutoShape 16" descr="Похожее изображение">
            <a:extLst>
              <a:ext uri="{FF2B5EF4-FFF2-40B4-BE49-F238E27FC236}">
                <a16:creationId xmlns:a16="http://schemas.microsoft.com/office/drawing/2014/main" id="{D39F9254-27E0-1057-3CB6-FE65EB6502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6" y="-1455738"/>
            <a:ext cx="3438525" cy="336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42" name="Picture 18" descr="История зонта">
            <a:extLst>
              <a:ext uri="{FF2B5EF4-FFF2-40B4-BE49-F238E27FC236}">
                <a16:creationId xmlns:a16="http://schemas.microsoft.com/office/drawing/2014/main" id="{76D890AB-4A59-CCF0-EA8D-CEC9DB1C5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8300">
            <a:off x="10474348" y="261227"/>
            <a:ext cx="15906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Картинки по запросу крыля птицы фото">
            <a:extLst>
              <a:ext uri="{FF2B5EF4-FFF2-40B4-BE49-F238E27FC236}">
                <a16:creationId xmlns:a16="http://schemas.microsoft.com/office/drawing/2014/main" id="{8FA3CABD-E89F-E6D5-7CE3-2C527ACF5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809">
            <a:off x="8758322" y="4915457"/>
            <a:ext cx="173513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 descr="Картинки по запросу дождь идет фото">
            <a:extLst>
              <a:ext uri="{FF2B5EF4-FFF2-40B4-BE49-F238E27FC236}">
                <a16:creationId xmlns:a16="http://schemas.microsoft.com/office/drawing/2014/main" id="{E067C6FE-2C0B-0E36-191F-46F81F47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40" y="4961279"/>
            <a:ext cx="1405048" cy="16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7C9AC0-B441-D4C0-F1B1-D789ADC8C42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63" y="3144720"/>
            <a:ext cx="1854659" cy="12374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85286A-399E-9BEE-E2D6-68A3DD4294A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700" t="4132" r="23681" b="8504"/>
          <a:stretch/>
        </p:blipFill>
        <p:spPr>
          <a:xfrm>
            <a:off x="3210358" y="4490449"/>
            <a:ext cx="1636144" cy="13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1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4820</TotalTime>
  <Words>57</Words>
  <Application>Microsoft Office PowerPoint</Application>
  <PresentationFormat>Широкоэкранный</PresentationFormat>
  <Paragraphs>32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Schoolbook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315</cp:revision>
  <cp:lastPrinted>2024-02-28T15:30:46Z</cp:lastPrinted>
  <dcterms:created xsi:type="dcterms:W3CDTF">2016-02-28T15:44:07Z</dcterms:created>
  <dcterms:modified xsi:type="dcterms:W3CDTF">2025-06-12T20:50:35Z</dcterms:modified>
</cp:coreProperties>
</file>