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"/>
  </p:notesMasterIdLst>
  <p:sldIdLst>
    <p:sldId id="370" r:id="rId2"/>
    <p:sldId id="428" r:id="rId3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C8DCC4-13B9-0E98-A7AC-D1FF788D595F}"/>
              </a:ext>
            </a:extLst>
          </p:cNvPr>
          <p:cNvGrpSpPr/>
          <p:nvPr/>
        </p:nvGrpSpPr>
        <p:grpSpPr>
          <a:xfrm>
            <a:off x="436134" y="850621"/>
            <a:ext cx="4968552" cy="2171320"/>
            <a:chOff x="479376" y="848832"/>
            <a:chExt cx="4968552" cy="2171320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B14B7D5B-1E52-7917-DA24-7AECCC33A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76" y="848832"/>
              <a:ext cx="4968552" cy="217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9508D2B-8D6A-BB5F-C26E-5111E89BA949}"/>
                </a:ext>
              </a:extLst>
            </p:cNvPr>
            <p:cNvCxnSpPr>
              <a:cxnSpLocks/>
            </p:cNvCxnSpPr>
            <p:nvPr/>
          </p:nvCxnSpPr>
          <p:spPr>
            <a:xfrm>
              <a:off x="1271464" y="2111968"/>
              <a:ext cx="1525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E091C12D-35A9-F7C8-14CE-05C280BD0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019" y="2119193"/>
              <a:ext cx="1547520" cy="9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A8485D0-3589-90D7-96DF-6121606416E8}"/>
              </a:ext>
            </a:extLst>
          </p:cNvPr>
          <p:cNvGrpSpPr/>
          <p:nvPr/>
        </p:nvGrpSpPr>
        <p:grpSpPr>
          <a:xfrm>
            <a:off x="5949886" y="968252"/>
            <a:ext cx="5835923" cy="3787853"/>
            <a:chOff x="6128560" y="997666"/>
            <a:chExt cx="5835923" cy="3787853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ECDE5C5-D4CF-6C91-85F9-58141DAAA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560" y="997666"/>
              <a:ext cx="5835923" cy="378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A593319-004B-5351-4C64-8D8386A091DB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2780928"/>
              <a:ext cx="19708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D347FDCB-2FF3-5149-83FF-E92A3BE56195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3144720"/>
              <a:ext cx="2015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16A5EB06-A32B-C366-2DC9-B1CB0F70C936}"/>
                </a:ext>
              </a:extLst>
            </p:cNvPr>
            <p:cNvCxnSpPr>
              <a:cxnSpLocks/>
            </p:cNvCxnSpPr>
            <p:nvPr/>
          </p:nvCxnSpPr>
          <p:spPr>
            <a:xfrm>
              <a:off x="6907974" y="3551889"/>
              <a:ext cx="2015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31C2DC87-4239-E1D9-C570-09C393F59E9F}"/>
                </a:ext>
              </a:extLst>
            </p:cNvPr>
            <p:cNvCxnSpPr>
              <a:cxnSpLocks/>
            </p:cNvCxnSpPr>
            <p:nvPr/>
          </p:nvCxnSpPr>
          <p:spPr>
            <a:xfrm>
              <a:off x="6930031" y="2420888"/>
              <a:ext cx="19406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3492B7D2-B6E5-5E57-A1A8-26BCF6916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0031" y="3925630"/>
              <a:ext cx="1982241" cy="7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E0CCF92-89DC-8FD2-02E4-02E63F802907}"/>
                </a:ext>
              </a:extLst>
            </p:cNvPr>
            <p:cNvCxnSpPr>
              <a:cxnSpLocks/>
            </p:cNvCxnSpPr>
            <p:nvPr/>
          </p:nvCxnSpPr>
          <p:spPr>
            <a:xfrm>
              <a:off x="9017421" y="2780928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F9316E89-CDA7-C88D-45D7-52477C001DFA}"/>
                </a:ext>
              </a:extLst>
            </p:cNvPr>
            <p:cNvCxnSpPr>
              <a:cxnSpLocks/>
            </p:cNvCxnSpPr>
            <p:nvPr/>
          </p:nvCxnSpPr>
          <p:spPr>
            <a:xfrm>
              <a:off x="9017421" y="3144720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61DC39C4-53C0-AE5A-B9F8-BEAB607BEBED}"/>
                </a:ext>
              </a:extLst>
            </p:cNvPr>
            <p:cNvCxnSpPr>
              <a:cxnSpLocks/>
            </p:cNvCxnSpPr>
            <p:nvPr/>
          </p:nvCxnSpPr>
          <p:spPr>
            <a:xfrm>
              <a:off x="9037481" y="3573016"/>
              <a:ext cx="20791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5F1D22DD-4929-5EEB-2143-D5E220BBC8E8}"/>
                </a:ext>
              </a:extLst>
            </p:cNvPr>
            <p:cNvCxnSpPr>
              <a:cxnSpLocks/>
            </p:cNvCxnSpPr>
            <p:nvPr/>
          </p:nvCxnSpPr>
          <p:spPr>
            <a:xfrm>
              <a:off x="8995364" y="2420888"/>
              <a:ext cx="2099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9CA226F8-6BE0-8963-C682-8BB28E1CABE3}"/>
                </a:ext>
              </a:extLst>
            </p:cNvPr>
            <p:cNvCxnSpPr>
              <a:cxnSpLocks/>
            </p:cNvCxnSpPr>
            <p:nvPr/>
          </p:nvCxnSpPr>
          <p:spPr>
            <a:xfrm>
              <a:off x="9046521" y="3933056"/>
              <a:ext cx="2090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618192" y="1074742"/>
            <a:ext cx="870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y-AM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եվ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5365" y="1419731"/>
            <a:ext cx="65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y-AM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է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37692" y="131840"/>
            <a:ext cx="10116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Արտասանվում է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եվ 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</a:t>
            </a:r>
            <a:r>
              <a:rPr lang="hy-AM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էվ</a:t>
            </a:r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5" name="9" descr="post-13689-11613572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"/>
          <a:stretch/>
        </p:blipFill>
        <p:spPr bwMode="auto">
          <a:xfrm>
            <a:off x="6930031" y="4608052"/>
            <a:ext cx="1636144" cy="21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s://mediamag.am/wp-content/uploads/2012/10/Ereva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4" y="3214315"/>
            <a:ext cx="15144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93905" y="3573326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տերև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11574" y="1842516"/>
            <a:ext cx="10707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Եվա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10082" y="1783357"/>
            <a:ext cx="14764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Եվրոպա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00187" y="2451009"/>
            <a:ext cx="161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նձրևանոց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277319" y="3592962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և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57454" y="3186715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ղևնի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780881" y="2084346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րևածաղիկ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9122085" y="2440607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Երևան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212347" y="3236557"/>
            <a:ext cx="827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թևեր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9177225" y="2815063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10571" y="2805511"/>
            <a:ext cx="98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y-AM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նձրև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122120" y="2058171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Սևան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karty.ru/assets/images/evropa-fizicheska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7" y="4483641"/>
            <a:ext cx="17129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Картинки по запросу лист дерев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61" b="95572" l="31579" r="55000">
                        <a14:foregroundMark x1="45526" y1="57565" x2="51316" y2="52399"/>
                        <a14:foregroundMark x1="55000" y1="69742" x2="55263" y2="63100"/>
                        <a14:foregroundMark x1="35000" y1="95572" x2="36316" y2="92989"/>
                        <a14:foregroundMark x1="50000" y1="51661" x2="53947" y2="51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0" t="50695" r="42576" b="2111"/>
          <a:stretch/>
        </p:blipFill>
        <p:spPr bwMode="auto">
          <a:xfrm rot="10080143">
            <a:off x="5161916" y="2430971"/>
            <a:ext cx="1102523" cy="18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wallpage.ru/imgbig/wallpapers_269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25" r="16840" b="22919"/>
          <a:stretch>
            <a:fillRect/>
          </a:stretch>
        </p:blipFill>
        <p:spPr bwMode="auto">
          <a:xfrm rot="21154027">
            <a:off x="10605772" y="4891770"/>
            <a:ext cx="12414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6" y="105527"/>
            <a:ext cx="1525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Картинки по запросу черный цвет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83" y="5985915"/>
            <a:ext cx="217756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6" y="-1608138"/>
            <a:ext cx="34385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64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831976" y="-1455738"/>
            <a:ext cx="3438525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42" name="Picture 18" descr="История зонт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8300">
            <a:off x="10474348" y="261227"/>
            <a:ext cx="1590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Картинки по запросу крыля птицы фот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809">
            <a:off x="8758322" y="4915457"/>
            <a:ext cx="173513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Картинки по запросу дождь идет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40" y="4961279"/>
            <a:ext cx="1405048" cy="16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DAF8C-EB87-C345-D00C-DB4A3D01F7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63" y="3144720"/>
            <a:ext cx="1854659" cy="12374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4496A0-C370-4C95-F630-BEBFE610CE1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700" t="4132" r="23681" b="8504"/>
          <a:stretch/>
        </p:blipFill>
        <p:spPr>
          <a:xfrm>
            <a:off x="3210358" y="4490449"/>
            <a:ext cx="1636144" cy="1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DF943F7-C9B5-41D4-1783-E1CF9D0F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E54309E9-252B-9476-6496-10D5D8CF8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B2B09-D805-5914-F2F9-615C642DF31D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Կեցցե՜ք</a:t>
            </a:r>
            <a:endParaRPr kumimoji="0" lang="hy-AM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Молодцы!</a:t>
            </a:r>
            <a:r>
              <a:rPr kumimoji="0" lang="hy-AM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31</Words>
  <Application>Microsoft Office PowerPoint</Application>
  <PresentationFormat>Широкоэкранный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316</cp:revision>
  <cp:lastPrinted>2024-02-28T15:30:46Z</cp:lastPrinted>
  <dcterms:created xsi:type="dcterms:W3CDTF">2016-02-28T15:44:07Z</dcterms:created>
  <dcterms:modified xsi:type="dcterms:W3CDTF">2025-07-15T18:39:38Z</dcterms:modified>
</cp:coreProperties>
</file>