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3" r:id="rId1"/>
  </p:sldMasterIdLst>
  <p:notesMasterIdLst>
    <p:notesMasterId r:id="rId5"/>
  </p:notesMasterIdLst>
  <p:sldIdLst>
    <p:sldId id="365" r:id="rId2"/>
    <p:sldId id="429" r:id="rId3"/>
    <p:sldId id="430" r:id="rId4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0D0CEC6-107A-45D1-8907-CE695C358862}">
          <p14:sldIdLst>
            <p14:sldId id="365"/>
            <p14:sldId id="429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5" autoAdjust="0"/>
  </p:normalViewPr>
  <p:slideViewPr>
    <p:cSldViewPr showGuides="1">
      <p:cViewPr varScale="1">
        <p:scale>
          <a:sx n="102" d="100"/>
          <a:sy n="102" d="100"/>
        </p:scale>
        <p:origin x="2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C0875-22E2-4F7F-84D5-8A6E539B95D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2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70282-70B1-E223-0AC0-5FA1EB53B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B3641E9-A8A8-639D-F923-5521CBDE7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412FBC2-1459-1A88-C47A-ABE0E241A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87CEA3-4C06-F5E2-5AF6-44268E62E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C0875-22E2-4F7F-84D5-8A6E539B95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FE3DA1-7F1B-4CC0-8A1F-7C1BFE351DF2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C6569-A2D1-48F3-865D-EFA1B15F8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9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2B8CFE-CDCC-4EED-8AFE-56714D7716EE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3B608-B997-4D25-BACA-3EEA1A6FC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4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C2BA9-1597-446D-90F4-B80978158361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6022-FC1C-450D-850B-84871A50B3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9612D-8D63-4CE6-BECB-3D4E66DA1EA6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BA996-2B86-4759-BA45-FD002EEC2C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3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E0015-6C99-4E7B-B9A1-11BDDB4C9C03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D2F6F-2C80-4ADF-A4C8-01521603B1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4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0E546-9D22-4AFF-97F8-EBA71441DAB4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386FC-7280-487D-9C3F-C5DC8A1518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8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2D9F7-7BA3-4C6D-824E-DAB87F052CF5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D3F36-85BA-4B63-8C9E-A4FFB86FD0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1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CD46C-9B78-4A4A-A49A-287F9618D18E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72C2E-137C-4B1C-BFA7-76CE6B09CF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9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B1F66-D158-456B-85AA-D8DFA591BD7A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5C441-1D4B-4150-920B-A16BF60D77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8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BA3CA-64C9-4352-8626-14C40EAC17AF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3585B-A09F-466C-AAFC-CB813B1A4D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8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8B33-E90F-4C7A-A802-DCBFB8AF0342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B7183-939B-4574-B481-82AE491A8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4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F061FC-0374-4145-8300-8C06BA16F3D4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83EF34-38B9-4A7C-99AF-BA5F6AF8DB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9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18" Type="http://schemas.openxmlformats.org/officeDocument/2006/relationships/image" Target="../media/image11.png"/><Relationship Id="rId26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0.jpeg"/><Relationship Id="rId25" Type="http://schemas.microsoft.com/office/2007/relationships/hdphoto" Target="../media/hdphoto8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20" Type="http://schemas.openxmlformats.org/officeDocument/2006/relationships/image" Target="../media/image12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4.png"/><Relationship Id="rId28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6.wdp"/><Relationship Id="rId31" Type="http://schemas.microsoft.com/office/2007/relationships/hdphoto" Target="../media/hdphoto10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3.jpeg"/><Relationship Id="rId27" Type="http://schemas.openxmlformats.org/officeDocument/2006/relationships/image" Target="../media/image17.png"/><Relationship Id="rId30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18" Type="http://schemas.openxmlformats.org/officeDocument/2006/relationships/image" Target="../media/image11.png"/><Relationship Id="rId26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0.jpeg"/><Relationship Id="rId25" Type="http://schemas.microsoft.com/office/2007/relationships/hdphoto" Target="../media/hdphoto8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jpeg"/><Relationship Id="rId20" Type="http://schemas.openxmlformats.org/officeDocument/2006/relationships/image" Target="../media/image12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4.png"/><Relationship Id="rId28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6.wdp"/><Relationship Id="rId31" Type="http://schemas.microsoft.com/office/2007/relationships/hdphoto" Target="../media/hdphoto10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3.jpeg"/><Relationship Id="rId27" Type="http://schemas.openxmlformats.org/officeDocument/2006/relationships/image" Target="../media/image17.png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7314C71-FEED-74B1-7E45-63548D0DA715}"/>
              </a:ext>
            </a:extLst>
          </p:cNvPr>
          <p:cNvGrpSpPr/>
          <p:nvPr/>
        </p:nvGrpSpPr>
        <p:grpSpPr>
          <a:xfrm>
            <a:off x="6451832" y="2925878"/>
            <a:ext cx="5260792" cy="3824244"/>
            <a:chOff x="219226" y="672887"/>
            <a:chExt cx="4098551" cy="3941417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69636044-5400-B5D8-5968-37B06A952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26" y="672887"/>
              <a:ext cx="4098551" cy="394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AD7FAADB-F5A4-5F53-AC4B-BAE43D8D34A1}"/>
                </a:ext>
              </a:extLst>
            </p:cNvPr>
            <p:cNvCxnSpPr>
              <a:cxnSpLocks/>
            </p:cNvCxnSpPr>
            <p:nvPr/>
          </p:nvCxnSpPr>
          <p:spPr>
            <a:xfrm>
              <a:off x="695344" y="2266763"/>
              <a:ext cx="1524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6D48313E-B300-220F-E7D7-3DDDC11CFA0F}"/>
                </a:ext>
              </a:extLst>
            </p:cNvPr>
            <p:cNvCxnSpPr>
              <a:cxnSpLocks/>
            </p:cNvCxnSpPr>
            <p:nvPr/>
          </p:nvCxnSpPr>
          <p:spPr>
            <a:xfrm>
              <a:off x="695344" y="2719276"/>
              <a:ext cx="1524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79701D09-499A-BDF3-3177-778261FBC8F8}"/>
                </a:ext>
              </a:extLst>
            </p:cNvPr>
            <p:cNvCxnSpPr>
              <a:cxnSpLocks/>
            </p:cNvCxnSpPr>
            <p:nvPr/>
          </p:nvCxnSpPr>
          <p:spPr>
            <a:xfrm>
              <a:off x="732206" y="3115509"/>
              <a:ext cx="1450708" cy="2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30B13975-06BF-D0E4-455E-BECF4491A0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192" y="1826436"/>
              <a:ext cx="1451722" cy="25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CB8FF593-1F76-D729-DF56-42850B8CF66C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85" y="2266763"/>
              <a:ext cx="10627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EEED8DE7-AE5A-E798-0385-EA74DA6544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5157" y="1852089"/>
              <a:ext cx="1058835" cy="7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3AD7BBE2-63AD-7834-90EE-85F21CBB7FE2}"/>
                </a:ext>
              </a:extLst>
            </p:cNvPr>
            <p:cNvCxnSpPr>
              <a:cxnSpLocks/>
            </p:cNvCxnSpPr>
            <p:nvPr/>
          </p:nvCxnSpPr>
          <p:spPr>
            <a:xfrm>
              <a:off x="2467521" y="2714984"/>
              <a:ext cx="10864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0819064-9EAE-C31C-1C9C-E9E4A03896D1}"/>
              </a:ext>
            </a:extLst>
          </p:cNvPr>
          <p:cNvGrpSpPr/>
          <p:nvPr/>
        </p:nvGrpSpPr>
        <p:grpSpPr>
          <a:xfrm>
            <a:off x="342970" y="571320"/>
            <a:ext cx="4900326" cy="3793784"/>
            <a:chOff x="200398" y="709621"/>
            <a:chExt cx="4098551" cy="394141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98" y="709621"/>
              <a:ext cx="4098551" cy="394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C3EC8B2E-114C-9E71-0D35-C2DE0D6CCAF0}"/>
                </a:ext>
              </a:extLst>
            </p:cNvPr>
            <p:cNvCxnSpPr>
              <a:cxnSpLocks/>
            </p:cNvCxnSpPr>
            <p:nvPr/>
          </p:nvCxnSpPr>
          <p:spPr>
            <a:xfrm>
              <a:off x="703911" y="2564904"/>
              <a:ext cx="1524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EC119C22-2B2A-41F8-D941-E1E0311C0ED0}"/>
                </a:ext>
              </a:extLst>
            </p:cNvPr>
            <p:cNvCxnSpPr>
              <a:cxnSpLocks/>
            </p:cNvCxnSpPr>
            <p:nvPr/>
          </p:nvCxnSpPr>
          <p:spPr>
            <a:xfrm>
              <a:off x="732175" y="3074804"/>
              <a:ext cx="1496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D58EDD52-9DAD-1767-2FBB-B91833289572}"/>
                </a:ext>
              </a:extLst>
            </p:cNvPr>
            <p:cNvCxnSpPr>
              <a:cxnSpLocks/>
            </p:cNvCxnSpPr>
            <p:nvPr/>
          </p:nvCxnSpPr>
          <p:spPr>
            <a:xfrm>
              <a:off x="754153" y="3501008"/>
              <a:ext cx="28549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D86BC087-895E-8398-B19F-EBADC48D0F80}"/>
                </a:ext>
              </a:extLst>
            </p:cNvPr>
            <p:cNvCxnSpPr>
              <a:cxnSpLocks/>
            </p:cNvCxnSpPr>
            <p:nvPr/>
          </p:nvCxnSpPr>
          <p:spPr>
            <a:xfrm>
              <a:off x="672639" y="2136562"/>
              <a:ext cx="1524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F15BE4E3-22CD-5DC0-CFB4-117FDB633493}"/>
                </a:ext>
              </a:extLst>
            </p:cNvPr>
            <p:cNvCxnSpPr>
              <a:cxnSpLocks/>
            </p:cNvCxnSpPr>
            <p:nvPr/>
          </p:nvCxnSpPr>
          <p:spPr>
            <a:xfrm>
              <a:off x="2399586" y="2564904"/>
              <a:ext cx="12095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88046775-E211-8AD2-616B-26268E7A3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9586" y="2119991"/>
              <a:ext cx="1209522" cy="16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01CC3552-8F5F-60ED-FF8A-F091030563B3}"/>
                </a:ext>
              </a:extLst>
            </p:cNvPr>
            <p:cNvCxnSpPr>
              <a:cxnSpLocks/>
            </p:cNvCxnSpPr>
            <p:nvPr/>
          </p:nvCxnSpPr>
          <p:spPr>
            <a:xfrm>
              <a:off x="2399586" y="3074804"/>
              <a:ext cx="12095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2579044" y="1092874"/>
            <a:ext cx="628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է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74194" y="3300422"/>
            <a:ext cx="566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ե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43" b="78511" l="13804" r="81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5481" r="25396" b="24354"/>
          <a:stretch/>
        </p:blipFill>
        <p:spPr bwMode="auto">
          <a:xfrm>
            <a:off x="392652" y="4419953"/>
            <a:ext cx="919531" cy="136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 descr="12051_html_m154faffe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29" l="0" r="99767"/>
                    </a14:imgEffect>
                  </a14:imgLayer>
                </a14:imgProps>
              </a:ext>
            </a:extLst>
          </a:blip>
          <a:srcRect l="23701" t="2007" r="25920" b="8484"/>
          <a:stretch/>
        </p:blipFill>
        <p:spPr>
          <a:xfrm>
            <a:off x="2746123" y="4198726"/>
            <a:ext cx="706503" cy="1305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I:\уроки\Зангак\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58" y="4415905"/>
            <a:ext cx="694075" cy="9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уроки\Зангак\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01" y="4474827"/>
            <a:ext cx="661191" cy="8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11" descr="76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73" b="97154" l="57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40" y="5416376"/>
            <a:ext cx="1330425" cy="13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10" descr="1212239839_philips_9600_ambilight_hdt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5"/>
          <a:stretch>
            <a:fillRect/>
          </a:stretch>
        </p:blipFill>
        <p:spPr bwMode="auto">
          <a:xfrm>
            <a:off x="9724183" y="212621"/>
            <a:ext cx="1464173" cy="92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9" descr="post-13689-11613572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891" b="100000" l="2000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785" y="1265343"/>
            <a:ext cx="1280856" cy="165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7" descr="mozhno-li-opredelit-pol-rebenka-po-serdcebieniju-300x22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2307" r="6256" b="6477"/>
          <a:stretch>
            <a:fillRect/>
          </a:stretch>
        </p:blipFill>
        <p:spPr bwMode="auto">
          <a:xfrm>
            <a:off x="7851995" y="1944996"/>
            <a:ext cx="1022199" cy="7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15" descr="https://c.pxhere.com/photos/89/98/electric_power_pylon_high_voltage_electric_tower_transmission_line_india-1108826.jpg!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24" y="5700574"/>
            <a:ext cx="1161242" cy="8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449309" y="1702009"/>
            <a:ext cx="2141313" cy="1191026"/>
            <a:chOff x="4432826" y="2280137"/>
            <a:chExt cx="1634940" cy="1018622"/>
          </a:xfrm>
        </p:grpSpPr>
        <p:pic>
          <p:nvPicPr>
            <p:cNvPr id="1044" name="Picture 20" descr="Ekskursii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225" b="100000" l="0" r="100000">
                          <a14:foregroundMark x1="8711" y1="92019" x2="35540" y2="96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6" r="5130"/>
            <a:stretch/>
          </p:blipFill>
          <p:spPr bwMode="auto">
            <a:xfrm>
              <a:off x="4432826" y="2280137"/>
              <a:ext cx="1634940" cy="1018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Группа 18"/>
            <p:cNvGrpSpPr/>
            <p:nvPr/>
          </p:nvGrpSpPr>
          <p:grpSpPr>
            <a:xfrm rot="20948785">
              <a:off x="4539468" y="2421210"/>
              <a:ext cx="535068" cy="140197"/>
              <a:chOff x="1627554" y="2847607"/>
              <a:chExt cx="723129" cy="129179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708703" y="2847607"/>
                <a:ext cx="497908" cy="12035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27554" y="2859976"/>
                <a:ext cx="723129" cy="116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00" b="1" dirty="0">
                    <a:solidFill>
                      <a:srgbClr val="002060"/>
                    </a:solidFill>
                  </a:rPr>
                  <a:t>ЭКСКУРСИЯ</a:t>
                </a:r>
              </a:p>
            </p:txBody>
          </p:sp>
        </p:grpSp>
      </p:grpSp>
      <p:pic>
        <p:nvPicPr>
          <p:cNvPr id="1045" name="5" descr="193242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45" y="4885623"/>
            <a:ext cx="1219001" cy="69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 descr="https://mediamag.am/wp-content/uploads/2012/10/Erevan2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37" y="709298"/>
            <a:ext cx="1551650" cy="9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4" descr="I:\уроки\Зангак\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82" y="4315816"/>
            <a:ext cx="661141" cy="11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E:\дидактический материал\фрукты\клубника1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6729" r="15209" b="11931"/>
          <a:stretch/>
        </p:blipFill>
        <p:spPr bwMode="auto">
          <a:xfrm rot="411454" flipH="1">
            <a:off x="9069131" y="1497033"/>
            <a:ext cx="1090508" cy="12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7157" y="1610769"/>
            <a:ext cx="156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Էրեբունի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5107" y="1999099"/>
            <a:ext cx="1138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էկրան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0912" y="2917475"/>
            <a:ext cx="315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էլեկտրականություն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1029" y="2479382"/>
            <a:ext cx="1953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էքսկուրսիա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3795" y="1591468"/>
            <a:ext cx="498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էշ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5932" y="2022742"/>
            <a:ext cx="52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79079" y="3710373"/>
            <a:ext cx="9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երես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98095" y="4113458"/>
            <a:ext cx="975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ելակ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46612" y="5656669"/>
            <a:ext cx="119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ղևնի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89623" y="5304141"/>
            <a:ext cx="132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երեխա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84035" y="3687479"/>
            <a:ext cx="1327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Երևան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25044" y="4560053"/>
            <a:ext cx="110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երկու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09857" y="4937636"/>
            <a:ext cx="97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երեք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98097" y="4966796"/>
            <a:ext cx="116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եղնիկ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99641" y="4550947"/>
            <a:ext cx="1111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երշիկ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09857" y="4129851"/>
            <a:ext cx="79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մեկ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4" descr="http://abbey.users.photofile.ru/photo/abbey/2186464/xlarge/113954760.jpg?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9" b="7385"/>
          <a:stretch/>
        </p:blipFill>
        <p:spPr bwMode="auto">
          <a:xfrm>
            <a:off x="4976955" y="3034453"/>
            <a:ext cx="1736251" cy="138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http://333v.ru/uploads/36/36c7a6700cd15bd026000eb15c0b368e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4630" b="94815" l="25365" r="84167">
                        <a14:foregroundMark x1="31198" y1="63333" x2="42604" y2="84444"/>
                        <a14:foregroundMark x1="51719" y1="88519" x2="70469" y2="76389"/>
                        <a14:foregroundMark x1="78594" y1="62407" x2="71979" y2="78148"/>
                        <a14:foregroundMark x1="78333" y1="61019" x2="78854" y2="80833"/>
                        <a14:foregroundMark x1="61094" y1="81296" x2="69219" y2="80833"/>
                        <a14:foregroundMark x1="65156" y1="85370" x2="54792" y2="85370"/>
                        <a14:foregroundMark x1="81615" y1="65556" x2="81146" y2="8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11385" r="16368" b="10263"/>
          <a:stretch/>
        </p:blipFill>
        <p:spPr bwMode="auto">
          <a:xfrm flipH="1">
            <a:off x="3625549" y="5751612"/>
            <a:ext cx="1411693" cy="10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30"/>
          <p:cNvGrpSpPr/>
          <p:nvPr/>
        </p:nvGrpSpPr>
        <p:grpSpPr>
          <a:xfrm>
            <a:off x="753172" y="5774460"/>
            <a:ext cx="1377978" cy="956616"/>
            <a:chOff x="3482054" y="5877272"/>
            <a:chExt cx="1377978" cy="956616"/>
          </a:xfrm>
        </p:grpSpPr>
        <p:pic>
          <p:nvPicPr>
            <p:cNvPr id="53" name="Picture 6" descr="I:\уроки\Зангак\3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054" y="5895692"/>
              <a:ext cx="661191" cy="87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I:\уроки\Зангак\0.jp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944" y="5877272"/>
              <a:ext cx="752088" cy="956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Box 53"/>
          <p:cNvSpPr txBox="1"/>
          <p:nvPr/>
        </p:nvSpPr>
        <p:spPr>
          <a:xfrm>
            <a:off x="9337684" y="5288918"/>
            <a:ext cx="147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երեսուն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8201DB-C4A7-632E-3DEB-9D90ED7B5257}"/>
              </a:ext>
            </a:extLst>
          </p:cNvPr>
          <p:cNvSpPr/>
          <p:nvPr/>
        </p:nvSpPr>
        <p:spPr>
          <a:xfrm>
            <a:off x="2221460" y="-37658"/>
            <a:ext cx="82089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Գրվում է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Է 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կամ   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ե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D166FA9-C518-6587-7C2D-72AC7E26A8AF}"/>
              </a:ext>
            </a:extLst>
          </p:cNvPr>
          <p:cNvCxnSpPr>
            <a:cxnSpLocks/>
          </p:cNvCxnSpPr>
          <p:nvPr/>
        </p:nvCxnSpPr>
        <p:spPr>
          <a:xfrm>
            <a:off x="7108978" y="5625101"/>
            <a:ext cx="1862091" cy="3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3820D84D-BE2F-687A-302D-A612A05C2455}"/>
              </a:ext>
            </a:extLst>
          </p:cNvPr>
          <p:cNvCxnSpPr>
            <a:cxnSpLocks/>
          </p:cNvCxnSpPr>
          <p:nvPr/>
        </p:nvCxnSpPr>
        <p:spPr>
          <a:xfrm>
            <a:off x="9349318" y="5295884"/>
            <a:ext cx="1433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46C52889-9B05-8F83-E13E-2186A026FA34}"/>
              </a:ext>
            </a:extLst>
          </p:cNvPr>
          <p:cNvCxnSpPr>
            <a:cxnSpLocks/>
          </p:cNvCxnSpPr>
          <p:nvPr/>
        </p:nvCxnSpPr>
        <p:spPr>
          <a:xfrm>
            <a:off x="9454079" y="5625101"/>
            <a:ext cx="13712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29BE4B0-BD7C-F9E8-1AB6-D694FCF36C8C}"/>
              </a:ext>
            </a:extLst>
          </p:cNvPr>
          <p:cNvCxnSpPr>
            <a:cxnSpLocks/>
          </p:cNvCxnSpPr>
          <p:nvPr/>
        </p:nvCxnSpPr>
        <p:spPr>
          <a:xfrm flipV="1">
            <a:off x="8454576" y="5988446"/>
            <a:ext cx="1385840" cy="6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EF4D754-3AFE-3DAE-558E-466B227CFBF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0667" b="87867" l="7467" r="89667">
                        <a14:foregroundMark x1="47600" y1="22133" x2="48067" y2="29800"/>
                        <a14:foregroundMark x1="15400" y1="36600" x2="82333" y2="42533"/>
                        <a14:foregroundMark x1="82333" y1="42533" x2="81600" y2="44133"/>
                        <a14:foregroundMark x1="12400" y1="68533" x2="80533" y2="65267"/>
                        <a14:foregroundMark x1="7133" y1="25667" x2="7200" y2="69800"/>
                        <a14:foregroundMark x1="7200" y1="69800" x2="18267" y2="72933"/>
                        <a14:foregroundMark x1="82263" y1="68539" x2="89133" y2="68067"/>
                        <a14:foregroundMark x1="18267" y1="72933" x2="53896" y2="70487"/>
                        <a14:foregroundMark x1="85667" y1="32467" x2="89733" y2="56867"/>
                        <a14:foregroundMark x1="7467" y1="24067" x2="34267" y2="23333"/>
                        <a14:foregroundMark x1="34267" y1="23333" x2="48133" y2="23667"/>
                        <a14:foregroundMark x1="48133" y1="23667" x2="55867" y2="23467"/>
                        <a14:foregroundMark x1="55867" y1="23467" x2="57067" y2="23467"/>
                        <a14:foregroundMark x1="60667" y1="21133" x2="77800" y2="20667"/>
                        <a14:foregroundMark x1="77800" y1="20667" x2="80867" y2="21267"/>
                        <a14:foregroundMark x1="52867" y1="79733" x2="54267" y2="87400"/>
                        <a14:foregroundMark x1="54267" y1="87400" x2="54667" y2="87867"/>
                        <a14:foregroundMark x1="56291" y1="68844" x2="63133" y2="68533"/>
                        <a14:foregroundMark x1="54333" y1="68933" x2="54902" y2="68907"/>
                        <a14:foregroundMark x1="63133" y1="68533" x2="72834" y2="68640"/>
                        <a14:foregroundMark x1="59600" y1="21267" x2="79800" y2="22267"/>
                        <a14:foregroundMark x1="47600" y1="21267" x2="48667" y2="21533"/>
                        <a14:backgroundMark x1="54333" y1="69800" x2="62667" y2="69800"/>
                        <a14:backgroundMark x1="62667" y1="69800" x2="72467" y2="69667"/>
                        <a14:backgroundMark x1="72467" y1="69667" x2="78600" y2="69667"/>
                        <a14:backgroundMark x1="72200" y1="69667" x2="80933" y2="69267"/>
                        <a14:backgroundMark x1="80933" y1="69267" x2="81800" y2="69267"/>
                        <a14:backgroundMark x1="53933" y1="70267" x2="53733" y2="7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19565" r="7428" b="18074"/>
          <a:stretch/>
        </p:blipFill>
        <p:spPr>
          <a:xfrm>
            <a:off x="7858926" y="673287"/>
            <a:ext cx="1357129" cy="99280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94FBF5D-643E-072A-BA05-836790FD07F5}"/>
              </a:ext>
            </a:extLst>
          </p:cNvPr>
          <p:cNvSpPr txBox="1"/>
          <p:nvPr/>
        </p:nvSpPr>
        <p:spPr>
          <a:xfrm>
            <a:off x="3172103" y="2535358"/>
            <a:ext cx="1248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էջանիշ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  <p:bldP spid="26" grpId="0"/>
      <p:bldP spid="3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4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DF943F7-C9B5-41D4-1783-E1CF9D0F0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023938"/>
            <a:ext cx="6588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3" descr="http://3.bp.blogspot.com/-k7x46c-kTWg/Tkn1QqW1MfI/AAAAAAAAAxY/nWKHPCuDHtI/s190/s12.gif">
            <a:extLst>
              <a:ext uri="{FF2B5EF4-FFF2-40B4-BE49-F238E27FC236}">
                <a16:creationId xmlns:a16="http://schemas.microsoft.com/office/drawing/2014/main" id="{E54309E9-252B-9476-6496-10D5D8CF8D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860800"/>
            <a:ext cx="1673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B2B09-D805-5914-F2F9-615C642DF31D}"/>
              </a:ext>
            </a:extLst>
          </p:cNvPr>
          <p:cNvSpPr txBox="1"/>
          <p:nvPr/>
        </p:nvSpPr>
        <p:spPr>
          <a:xfrm>
            <a:off x="3611724" y="184303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Կեցցե՜ք</a:t>
            </a:r>
            <a:endParaRPr kumimoji="0" lang="hy-AM" sz="7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Молодцы!</a:t>
            </a:r>
            <a:r>
              <a:rPr kumimoji="0" lang="hy-AM" sz="7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ru-RU" sz="72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14DEE-F7F6-364E-2A7C-AB3E18B30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53AC6E6-8209-75A7-01E3-9FFE8E32EE5D}"/>
              </a:ext>
            </a:extLst>
          </p:cNvPr>
          <p:cNvGrpSpPr/>
          <p:nvPr/>
        </p:nvGrpSpPr>
        <p:grpSpPr>
          <a:xfrm>
            <a:off x="6451832" y="2925878"/>
            <a:ext cx="5260792" cy="3824244"/>
            <a:chOff x="219226" y="672887"/>
            <a:chExt cx="4098551" cy="3941417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5F47681C-5803-EBC7-60E8-E5B7B3C08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26" y="672887"/>
              <a:ext cx="4098551" cy="394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E46C9C21-96EB-6F5B-8F36-A0F321ACD7CF}"/>
                </a:ext>
              </a:extLst>
            </p:cNvPr>
            <p:cNvCxnSpPr>
              <a:cxnSpLocks/>
            </p:cNvCxnSpPr>
            <p:nvPr/>
          </p:nvCxnSpPr>
          <p:spPr>
            <a:xfrm>
              <a:off x="695344" y="2266763"/>
              <a:ext cx="1524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F2682DDE-4828-88B1-E7F9-9904F0C86149}"/>
                </a:ext>
              </a:extLst>
            </p:cNvPr>
            <p:cNvCxnSpPr>
              <a:cxnSpLocks/>
            </p:cNvCxnSpPr>
            <p:nvPr/>
          </p:nvCxnSpPr>
          <p:spPr>
            <a:xfrm>
              <a:off x="695344" y="2719276"/>
              <a:ext cx="1524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8CC105A0-FB28-4A6E-1FB8-209059D22EFF}"/>
                </a:ext>
              </a:extLst>
            </p:cNvPr>
            <p:cNvCxnSpPr>
              <a:cxnSpLocks/>
            </p:cNvCxnSpPr>
            <p:nvPr/>
          </p:nvCxnSpPr>
          <p:spPr>
            <a:xfrm>
              <a:off x="732206" y="3115509"/>
              <a:ext cx="1450708" cy="2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4A61EA5-FAB1-9C08-A6A8-B8CEAC286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192" y="1826436"/>
              <a:ext cx="1451722" cy="25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65AC70BF-5751-040E-7696-17295201C23E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85" y="2266763"/>
              <a:ext cx="10627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8E037D3A-AA18-D7EF-EF0F-01EFEAD59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5157" y="1852089"/>
              <a:ext cx="1058835" cy="7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D45B258E-2E09-8C34-9325-531386C6AE91}"/>
                </a:ext>
              </a:extLst>
            </p:cNvPr>
            <p:cNvCxnSpPr>
              <a:cxnSpLocks/>
            </p:cNvCxnSpPr>
            <p:nvPr/>
          </p:nvCxnSpPr>
          <p:spPr>
            <a:xfrm>
              <a:off x="2467521" y="2714984"/>
              <a:ext cx="10864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8458525-AB2E-43F9-F626-15E6442F8E85}"/>
              </a:ext>
            </a:extLst>
          </p:cNvPr>
          <p:cNvGrpSpPr/>
          <p:nvPr/>
        </p:nvGrpSpPr>
        <p:grpSpPr>
          <a:xfrm>
            <a:off x="342970" y="571320"/>
            <a:ext cx="4900326" cy="3793784"/>
            <a:chOff x="200398" y="709621"/>
            <a:chExt cx="4098551" cy="3941417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4934319-779A-B064-6E81-209A6FA83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98" y="709621"/>
              <a:ext cx="4098551" cy="394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D6DDE89A-73BA-BAE4-1CF4-FE83ECCF1E11}"/>
                </a:ext>
              </a:extLst>
            </p:cNvPr>
            <p:cNvCxnSpPr>
              <a:cxnSpLocks/>
            </p:cNvCxnSpPr>
            <p:nvPr/>
          </p:nvCxnSpPr>
          <p:spPr>
            <a:xfrm>
              <a:off x="703911" y="2564904"/>
              <a:ext cx="1524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0CEE7E19-EB6A-918A-AF72-1C6C3452157B}"/>
                </a:ext>
              </a:extLst>
            </p:cNvPr>
            <p:cNvCxnSpPr>
              <a:cxnSpLocks/>
            </p:cNvCxnSpPr>
            <p:nvPr/>
          </p:nvCxnSpPr>
          <p:spPr>
            <a:xfrm>
              <a:off x="732175" y="3074804"/>
              <a:ext cx="1496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C19319D8-3BD5-AF76-EBA3-3E0A953474F4}"/>
                </a:ext>
              </a:extLst>
            </p:cNvPr>
            <p:cNvCxnSpPr>
              <a:cxnSpLocks/>
            </p:cNvCxnSpPr>
            <p:nvPr/>
          </p:nvCxnSpPr>
          <p:spPr>
            <a:xfrm>
              <a:off x="754153" y="3501008"/>
              <a:ext cx="28549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A21E690E-CA71-2422-C6CD-CD64CDA9A20D}"/>
                </a:ext>
              </a:extLst>
            </p:cNvPr>
            <p:cNvCxnSpPr>
              <a:cxnSpLocks/>
            </p:cNvCxnSpPr>
            <p:nvPr/>
          </p:nvCxnSpPr>
          <p:spPr>
            <a:xfrm>
              <a:off x="672639" y="2136562"/>
              <a:ext cx="1524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681D8695-44E2-7A0B-260A-6255C5A4B038}"/>
                </a:ext>
              </a:extLst>
            </p:cNvPr>
            <p:cNvCxnSpPr>
              <a:cxnSpLocks/>
            </p:cNvCxnSpPr>
            <p:nvPr/>
          </p:nvCxnSpPr>
          <p:spPr>
            <a:xfrm>
              <a:off x="2399586" y="2564904"/>
              <a:ext cx="12095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9502DEE5-F183-33DE-6F9E-2FD763FBD8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9586" y="2119991"/>
              <a:ext cx="1209522" cy="16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CA57C760-0393-4770-75F3-6B7864FBFBF4}"/>
                </a:ext>
              </a:extLst>
            </p:cNvPr>
            <p:cNvCxnSpPr>
              <a:cxnSpLocks/>
            </p:cNvCxnSpPr>
            <p:nvPr/>
          </p:nvCxnSpPr>
          <p:spPr>
            <a:xfrm>
              <a:off x="2399586" y="3074804"/>
              <a:ext cx="12095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42F9D3-E595-EED0-2F97-C17369B9BDFD}"/>
              </a:ext>
            </a:extLst>
          </p:cNvPr>
          <p:cNvSpPr/>
          <p:nvPr/>
        </p:nvSpPr>
        <p:spPr>
          <a:xfrm>
            <a:off x="2579044" y="1092874"/>
            <a:ext cx="628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է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53B76E-B5CF-156E-C24D-2F1A6FEFEEEC}"/>
              </a:ext>
            </a:extLst>
          </p:cNvPr>
          <p:cNvSpPr/>
          <p:nvPr/>
        </p:nvSpPr>
        <p:spPr>
          <a:xfrm>
            <a:off x="8874194" y="3300422"/>
            <a:ext cx="566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ե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8">
            <a:extLst>
              <a:ext uri="{FF2B5EF4-FFF2-40B4-BE49-F238E27FC236}">
                <a16:creationId xmlns:a16="http://schemas.microsoft.com/office/drawing/2014/main" id="{E79D1F05-6E79-3CF5-E05D-691318C9D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43" b="78511" l="13804" r="81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5481" r="25396" b="24354"/>
          <a:stretch/>
        </p:blipFill>
        <p:spPr bwMode="auto">
          <a:xfrm>
            <a:off x="392652" y="4419953"/>
            <a:ext cx="919531" cy="136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 descr="12051_html_m154faffe.jpg">
            <a:extLst>
              <a:ext uri="{FF2B5EF4-FFF2-40B4-BE49-F238E27FC236}">
                <a16:creationId xmlns:a16="http://schemas.microsoft.com/office/drawing/2014/main" id="{69EAF6B6-36F1-F022-488F-302BD08AD4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29" l="0" r="99767"/>
                    </a14:imgEffect>
                  </a14:imgLayer>
                </a14:imgProps>
              </a:ext>
            </a:extLst>
          </a:blip>
          <a:srcRect l="23701" t="2007" r="25920" b="8484"/>
          <a:stretch/>
        </p:blipFill>
        <p:spPr>
          <a:xfrm>
            <a:off x="2746123" y="4198726"/>
            <a:ext cx="706503" cy="1305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I:\уроки\Зангак\2.png">
            <a:extLst>
              <a:ext uri="{FF2B5EF4-FFF2-40B4-BE49-F238E27FC236}">
                <a16:creationId xmlns:a16="http://schemas.microsoft.com/office/drawing/2014/main" id="{5633141F-EC15-AFD3-A5E3-18575EAB5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58" y="4415905"/>
            <a:ext cx="694075" cy="9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уроки\Зангак\3.png">
            <a:extLst>
              <a:ext uri="{FF2B5EF4-FFF2-40B4-BE49-F238E27FC236}">
                <a16:creationId xmlns:a16="http://schemas.microsoft.com/office/drawing/2014/main" id="{D092A6AB-9F9F-7A20-A670-0FA5AEEA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01" y="4474827"/>
            <a:ext cx="661191" cy="8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11" descr="7610">
            <a:extLst>
              <a:ext uri="{FF2B5EF4-FFF2-40B4-BE49-F238E27FC236}">
                <a16:creationId xmlns:a16="http://schemas.microsoft.com/office/drawing/2014/main" id="{F1BF961E-9604-E564-D67A-48161F9C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73" b="97154" l="57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40" y="5416376"/>
            <a:ext cx="1330425" cy="13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10" descr="1212239839_philips_9600_ambilight_hdtv">
            <a:extLst>
              <a:ext uri="{FF2B5EF4-FFF2-40B4-BE49-F238E27FC236}">
                <a16:creationId xmlns:a16="http://schemas.microsoft.com/office/drawing/2014/main" id="{378C7837-CB06-4F45-4264-8AD10A4D6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5"/>
          <a:stretch>
            <a:fillRect/>
          </a:stretch>
        </p:blipFill>
        <p:spPr bwMode="auto">
          <a:xfrm>
            <a:off x="9724183" y="212621"/>
            <a:ext cx="1464173" cy="92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9" descr="post-13689-1161357215">
            <a:extLst>
              <a:ext uri="{FF2B5EF4-FFF2-40B4-BE49-F238E27FC236}">
                <a16:creationId xmlns:a16="http://schemas.microsoft.com/office/drawing/2014/main" id="{65CE4B29-6DDA-EE9C-30E4-ED44E603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891" b="100000" l="2000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785" y="1265343"/>
            <a:ext cx="1280856" cy="165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7" descr="mozhno-li-opredelit-pol-rebenka-po-serdcebieniju-300x225">
            <a:extLst>
              <a:ext uri="{FF2B5EF4-FFF2-40B4-BE49-F238E27FC236}">
                <a16:creationId xmlns:a16="http://schemas.microsoft.com/office/drawing/2014/main" id="{DFA4C984-D209-D9BE-CE2C-15DB93AF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2307" r="6256" b="6477"/>
          <a:stretch>
            <a:fillRect/>
          </a:stretch>
        </p:blipFill>
        <p:spPr bwMode="auto">
          <a:xfrm>
            <a:off x="7851995" y="1944996"/>
            <a:ext cx="1022199" cy="7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15" descr="https://c.pxhere.com/photos/89/98/electric_power_pylon_high_voltage_electric_tower_transmission_line_india-1108826.jpg!d">
            <a:extLst>
              <a:ext uri="{FF2B5EF4-FFF2-40B4-BE49-F238E27FC236}">
                <a16:creationId xmlns:a16="http://schemas.microsoft.com/office/drawing/2014/main" id="{78F7907F-C65C-28CB-E0CB-01972A76E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24" y="5700574"/>
            <a:ext cx="1161242" cy="8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49C6DFD-42A8-CD2B-7F98-7421686C2D00}"/>
              </a:ext>
            </a:extLst>
          </p:cNvPr>
          <p:cNvGrpSpPr/>
          <p:nvPr/>
        </p:nvGrpSpPr>
        <p:grpSpPr>
          <a:xfrm>
            <a:off x="5449309" y="1702009"/>
            <a:ext cx="2141313" cy="1191026"/>
            <a:chOff x="4432826" y="2280137"/>
            <a:chExt cx="1634940" cy="1018622"/>
          </a:xfrm>
        </p:grpSpPr>
        <p:pic>
          <p:nvPicPr>
            <p:cNvPr id="1044" name="Picture 20" descr="Ekskursii">
              <a:extLst>
                <a:ext uri="{FF2B5EF4-FFF2-40B4-BE49-F238E27FC236}">
                  <a16:creationId xmlns:a16="http://schemas.microsoft.com/office/drawing/2014/main" id="{F2FD0C27-1F9E-D38F-E42B-1E3FFECAC9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225" b="100000" l="0" r="100000">
                          <a14:foregroundMark x1="8711" y1="92019" x2="35540" y2="96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6" r="5130"/>
            <a:stretch/>
          </p:blipFill>
          <p:spPr bwMode="auto">
            <a:xfrm>
              <a:off x="4432826" y="2280137"/>
              <a:ext cx="1634940" cy="1018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069318CE-12B8-16A9-36C0-BBBD7A5A4688}"/>
                </a:ext>
              </a:extLst>
            </p:cNvPr>
            <p:cNvGrpSpPr/>
            <p:nvPr/>
          </p:nvGrpSpPr>
          <p:grpSpPr>
            <a:xfrm rot="20948785">
              <a:off x="4539468" y="2421210"/>
              <a:ext cx="535068" cy="140197"/>
              <a:chOff x="1627554" y="2847607"/>
              <a:chExt cx="723129" cy="129179"/>
            </a:xfrm>
          </p:grpSpPr>
          <p:sp>
            <p:nvSpPr>
              <p:cNvPr id="15" name="Скругленный прямоугольник 14">
                <a:extLst>
                  <a:ext uri="{FF2B5EF4-FFF2-40B4-BE49-F238E27FC236}">
                    <a16:creationId xmlns:a16="http://schemas.microsoft.com/office/drawing/2014/main" id="{4906499F-5ED6-5183-8E94-AA2BCE6BCC46}"/>
                  </a:ext>
                </a:extLst>
              </p:cNvPr>
              <p:cNvSpPr/>
              <p:nvPr/>
            </p:nvSpPr>
            <p:spPr>
              <a:xfrm>
                <a:off x="1708703" y="2847607"/>
                <a:ext cx="497908" cy="12035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C100AC-EDA2-66C0-A709-E508660952A4}"/>
                  </a:ext>
                </a:extLst>
              </p:cNvPr>
              <p:cNvSpPr txBox="1"/>
              <p:nvPr/>
            </p:nvSpPr>
            <p:spPr>
              <a:xfrm>
                <a:off x="1627554" y="2859976"/>
                <a:ext cx="723129" cy="116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00" b="1" dirty="0">
                    <a:solidFill>
                      <a:srgbClr val="002060"/>
                    </a:solidFill>
                  </a:rPr>
                  <a:t>ЭКСКУРСИЯ</a:t>
                </a:r>
              </a:p>
            </p:txBody>
          </p:sp>
        </p:grpSp>
      </p:grpSp>
      <p:pic>
        <p:nvPicPr>
          <p:cNvPr id="1045" name="5" descr="1932421">
            <a:extLst>
              <a:ext uri="{FF2B5EF4-FFF2-40B4-BE49-F238E27FC236}">
                <a16:creationId xmlns:a16="http://schemas.microsoft.com/office/drawing/2014/main" id="{1925C61A-7486-5017-D060-05834885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45" y="4885623"/>
            <a:ext cx="1219001" cy="69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 descr="https://mediamag.am/wp-content/uploads/2012/10/Erevan2.jpg">
            <a:extLst>
              <a:ext uri="{FF2B5EF4-FFF2-40B4-BE49-F238E27FC236}">
                <a16:creationId xmlns:a16="http://schemas.microsoft.com/office/drawing/2014/main" id="{E7C7FE7D-A6CD-CB2A-15D2-4D3353DFF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37" y="709298"/>
            <a:ext cx="1551650" cy="9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4" descr="I:\уроки\Зангак\1.png">
            <a:extLst>
              <a:ext uri="{FF2B5EF4-FFF2-40B4-BE49-F238E27FC236}">
                <a16:creationId xmlns:a16="http://schemas.microsoft.com/office/drawing/2014/main" id="{4471E6F2-2366-F24F-53D7-DB58D8291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82" y="4315816"/>
            <a:ext cx="661141" cy="11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E:\дидактический материал\фрукты\клубника1.jpg">
            <a:extLst>
              <a:ext uri="{FF2B5EF4-FFF2-40B4-BE49-F238E27FC236}">
                <a16:creationId xmlns:a16="http://schemas.microsoft.com/office/drawing/2014/main" id="{3B5FD0DA-F1B0-F719-44CF-237419215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5" t="6729" r="15209" b="11931"/>
          <a:stretch/>
        </p:blipFill>
        <p:spPr bwMode="auto">
          <a:xfrm rot="411454" flipH="1">
            <a:off x="9069131" y="1497033"/>
            <a:ext cx="1090508" cy="12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EE4661-9FFF-18E4-8D86-99577BF69265}"/>
              </a:ext>
            </a:extLst>
          </p:cNvPr>
          <p:cNvSpPr txBox="1"/>
          <p:nvPr/>
        </p:nvSpPr>
        <p:spPr>
          <a:xfrm>
            <a:off x="927157" y="1610769"/>
            <a:ext cx="156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Էրեբունի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A7447-6E93-9F4B-3D7C-A636BC565788}"/>
              </a:ext>
            </a:extLst>
          </p:cNvPr>
          <p:cNvSpPr txBox="1"/>
          <p:nvPr/>
        </p:nvSpPr>
        <p:spPr>
          <a:xfrm>
            <a:off x="945107" y="1999099"/>
            <a:ext cx="1138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էկրան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43FDCE-7554-2B2F-7F68-B9BB32D133D3}"/>
              </a:ext>
            </a:extLst>
          </p:cNvPr>
          <p:cNvSpPr txBox="1"/>
          <p:nvPr/>
        </p:nvSpPr>
        <p:spPr>
          <a:xfrm>
            <a:off x="1250912" y="2917475"/>
            <a:ext cx="315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էլեկտրականություն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63F3F4-656C-8751-F979-6C7290393D14}"/>
              </a:ext>
            </a:extLst>
          </p:cNvPr>
          <p:cNvSpPr txBox="1"/>
          <p:nvPr/>
        </p:nvSpPr>
        <p:spPr>
          <a:xfrm>
            <a:off x="891029" y="2479382"/>
            <a:ext cx="1953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էքսկուրսիա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05A44F-1EC0-7940-F465-B2455A5C59CD}"/>
              </a:ext>
            </a:extLst>
          </p:cNvPr>
          <p:cNvSpPr txBox="1"/>
          <p:nvPr/>
        </p:nvSpPr>
        <p:spPr>
          <a:xfrm>
            <a:off x="3163795" y="1591468"/>
            <a:ext cx="498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էշ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182530-68DB-0707-3004-0059C4321686}"/>
              </a:ext>
            </a:extLst>
          </p:cNvPr>
          <p:cNvSpPr txBox="1"/>
          <p:nvPr/>
        </p:nvSpPr>
        <p:spPr>
          <a:xfrm>
            <a:off x="3185932" y="2022742"/>
            <a:ext cx="52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2483A6-21E2-B7B7-3018-EE965BE124F4}"/>
              </a:ext>
            </a:extLst>
          </p:cNvPr>
          <p:cNvSpPr txBox="1"/>
          <p:nvPr/>
        </p:nvSpPr>
        <p:spPr>
          <a:xfrm>
            <a:off x="9279079" y="3710373"/>
            <a:ext cx="9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երես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C20FAA-4B48-3499-C2EB-0014BE361D53}"/>
              </a:ext>
            </a:extLst>
          </p:cNvPr>
          <p:cNvSpPr txBox="1"/>
          <p:nvPr/>
        </p:nvSpPr>
        <p:spPr>
          <a:xfrm>
            <a:off x="7198095" y="4113458"/>
            <a:ext cx="975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ելակ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5C1B35-6794-1612-CC7F-265D547A7297}"/>
              </a:ext>
            </a:extLst>
          </p:cNvPr>
          <p:cNvSpPr txBox="1"/>
          <p:nvPr/>
        </p:nvSpPr>
        <p:spPr>
          <a:xfrm>
            <a:off x="8646612" y="5656669"/>
            <a:ext cx="119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ղևնի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107FCF-C27F-C568-3A5F-7327E27F0587}"/>
              </a:ext>
            </a:extLst>
          </p:cNvPr>
          <p:cNvSpPr txBox="1"/>
          <p:nvPr/>
        </p:nvSpPr>
        <p:spPr>
          <a:xfrm>
            <a:off x="7189623" y="5304141"/>
            <a:ext cx="132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երեխա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0949FB-6FF8-D171-89BA-EF6809F897A4}"/>
              </a:ext>
            </a:extLst>
          </p:cNvPr>
          <p:cNvSpPr txBox="1"/>
          <p:nvPr/>
        </p:nvSpPr>
        <p:spPr>
          <a:xfrm>
            <a:off x="7184035" y="3687479"/>
            <a:ext cx="1327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Երևան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9DED9B-9F26-6122-32D4-0178CDB5DE5F}"/>
              </a:ext>
            </a:extLst>
          </p:cNvPr>
          <p:cNvSpPr txBox="1"/>
          <p:nvPr/>
        </p:nvSpPr>
        <p:spPr>
          <a:xfrm>
            <a:off x="9325044" y="4560053"/>
            <a:ext cx="110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երկու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664745-B553-C211-BE54-D7F19F3D95B0}"/>
              </a:ext>
            </a:extLst>
          </p:cNvPr>
          <p:cNvSpPr txBox="1"/>
          <p:nvPr/>
        </p:nvSpPr>
        <p:spPr>
          <a:xfrm>
            <a:off x="9309857" y="4937636"/>
            <a:ext cx="97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երեք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69EC57-497C-77D1-C614-0A182DB892B5}"/>
              </a:ext>
            </a:extLst>
          </p:cNvPr>
          <p:cNvSpPr txBox="1"/>
          <p:nvPr/>
        </p:nvSpPr>
        <p:spPr>
          <a:xfrm>
            <a:off x="7198097" y="4966796"/>
            <a:ext cx="116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եղնիկ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5AAF10-5D0B-394B-9270-6F44BDCEA880}"/>
              </a:ext>
            </a:extLst>
          </p:cNvPr>
          <p:cNvSpPr txBox="1"/>
          <p:nvPr/>
        </p:nvSpPr>
        <p:spPr>
          <a:xfrm>
            <a:off x="7199641" y="4550947"/>
            <a:ext cx="1111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երշիկ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8339D2-1BD0-10BC-2D36-5AC6CB1ED033}"/>
              </a:ext>
            </a:extLst>
          </p:cNvPr>
          <p:cNvSpPr txBox="1"/>
          <p:nvPr/>
        </p:nvSpPr>
        <p:spPr>
          <a:xfrm>
            <a:off x="9309857" y="4129851"/>
            <a:ext cx="79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մեկ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4" descr="http://abbey.users.photofile.ru/photo/abbey/2186464/xlarge/113954760.jpg?">
            <a:extLst>
              <a:ext uri="{FF2B5EF4-FFF2-40B4-BE49-F238E27FC236}">
                <a16:creationId xmlns:a16="http://schemas.microsoft.com/office/drawing/2014/main" id="{51A7B2D6-8511-5ABC-AA60-45C7D275C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9" b="7385"/>
          <a:stretch/>
        </p:blipFill>
        <p:spPr bwMode="auto">
          <a:xfrm>
            <a:off x="4976955" y="3034453"/>
            <a:ext cx="1736251" cy="138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http://333v.ru/uploads/36/36c7a6700cd15bd026000eb15c0b368e.jpg">
            <a:extLst>
              <a:ext uri="{FF2B5EF4-FFF2-40B4-BE49-F238E27FC236}">
                <a16:creationId xmlns:a16="http://schemas.microsoft.com/office/drawing/2014/main" id="{00DBAAFD-488B-1CB2-E762-2C30E730D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4630" b="94815" l="25365" r="84167">
                        <a14:foregroundMark x1="31198" y1="63333" x2="42604" y2="84444"/>
                        <a14:foregroundMark x1="51719" y1="88519" x2="70469" y2="76389"/>
                        <a14:foregroundMark x1="78594" y1="62407" x2="71979" y2="78148"/>
                        <a14:foregroundMark x1="78333" y1="61019" x2="78854" y2="80833"/>
                        <a14:foregroundMark x1="61094" y1="81296" x2="69219" y2="80833"/>
                        <a14:foregroundMark x1="65156" y1="85370" x2="54792" y2="85370"/>
                        <a14:foregroundMark x1="81615" y1="65556" x2="81146" y2="8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11385" r="16368" b="10263"/>
          <a:stretch/>
        </p:blipFill>
        <p:spPr bwMode="auto">
          <a:xfrm flipH="1">
            <a:off x="3625549" y="5751612"/>
            <a:ext cx="1411693" cy="10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30">
            <a:extLst>
              <a:ext uri="{FF2B5EF4-FFF2-40B4-BE49-F238E27FC236}">
                <a16:creationId xmlns:a16="http://schemas.microsoft.com/office/drawing/2014/main" id="{6052C24B-CB50-80CB-1CF6-44511EEA7FEE}"/>
              </a:ext>
            </a:extLst>
          </p:cNvPr>
          <p:cNvGrpSpPr/>
          <p:nvPr/>
        </p:nvGrpSpPr>
        <p:grpSpPr>
          <a:xfrm>
            <a:off x="753172" y="5774460"/>
            <a:ext cx="1377978" cy="956616"/>
            <a:chOff x="3482054" y="5877272"/>
            <a:chExt cx="1377978" cy="956616"/>
          </a:xfrm>
        </p:grpSpPr>
        <p:pic>
          <p:nvPicPr>
            <p:cNvPr id="53" name="Picture 6" descr="I:\уроки\Зангак\3.png">
              <a:extLst>
                <a:ext uri="{FF2B5EF4-FFF2-40B4-BE49-F238E27FC236}">
                  <a16:creationId xmlns:a16="http://schemas.microsoft.com/office/drawing/2014/main" id="{7C41E470-8DEC-48A7-BD1F-D1684BB97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054" y="5895692"/>
              <a:ext cx="661191" cy="87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I:\уроки\Зангак\0.jpg">
              <a:extLst>
                <a:ext uri="{FF2B5EF4-FFF2-40B4-BE49-F238E27FC236}">
                  <a16:creationId xmlns:a16="http://schemas.microsoft.com/office/drawing/2014/main" id="{12043CBC-D2FC-36EC-2F93-2065363C6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944" y="5877272"/>
              <a:ext cx="752088" cy="956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594D2E0-C2A3-0B62-8F76-CC75077945C4}"/>
              </a:ext>
            </a:extLst>
          </p:cNvPr>
          <p:cNvSpPr txBox="1"/>
          <p:nvPr/>
        </p:nvSpPr>
        <p:spPr>
          <a:xfrm>
            <a:off x="9337684" y="5288918"/>
            <a:ext cx="147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երեսուն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5AC393-A548-F806-5907-2A83B1AB8460}"/>
              </a:ext>
            </a:extLst>
          </p:cNvPr>
          <p:cNvSpPr/>
          <p:nvPr/>
        </p:nvSpPr>
        <p:spPr>
          <a:xfrm>
            <a:off x="2221460" y="-37658"/>
            <a:ext cx="82089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Գրվում է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Է 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կամ    </a:t>
            </a:r>
            <a:r>
              <a:rPr lang="hy-AM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ե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D77AA5E-875D-1125-29C2-CFFE5C5B900D}"/>
              </a:ext>
            </a:extLst>
          </p:cNvPr>
          <p:cNvCxnSpPr>
            <a:cxnSpLocks/>
          </p:cNvCxnSpPr>
          <p:nvPr/>
        </p:nvCxnSpPr>
        <p:spPr>
          <a:xfrm>
            <a:off x="7108978" y="5625101"/>
            <a:ext cx="1862091" cy="3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E4C9872B-ED06-A3AC-0B4F-A678D85B9090}"/>
              </a:ext>
            </a:extLst>
          </p:cNvPr>
          <p:cNvCxnSpPr>
            <a:cxnSpLocks/>
          </p:cNvCxnSpPr>
          <p:nvPr/>
        </p:nvCxnSpPr>
        <p:spPr>
          <a:xfrm>
            <a:off x="9349318" y="5295884"/>
            <a:ext cx="1433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E2AB8FBF-E98E-FCA6-55A0-711089F7AC52}"/>
              </a:ext>
            </a:extLst>
          </p:cNvPr>
          <p:cNvCxnSpPr>
            <a:cxnSpLocks/>
          </p:cNvCxnSpPr>
          <p:nvPr/>
        </p:nvCxnSpPr>
        <p:spPr>
          <a:xfrm>
            <a:off x="9454079" y="5625101"/>
            <a:ext cx="13712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0B4CC26-03B1-45D3-97C9-0BAE3B67F5D9}"/>
              </a:ext>
            </a:extLst>
          </p:cNvPr>
          <p:cNvCxnSpPr>
            <a:cxnSpLocks/>
          </p:cNvCxnSpPr>
          <p:nvPr/>
        </p:nvCxnSpPr>
        <p:spPr>
          <a:xfrm flipV="1">
            <a:off x="8454576" y="5988446"/>
            <a:ext cx="1385840" cy="6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ADCEF25-1792-1861-D492-BF0F37A06C7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0667" b="87867" l="7467" r="89667">
                        <a14:foregroundMark x1="47600" y1="22133" x2="48067" y2="29800"/>
                        <a14:foregroundMark x1="15400" y1="36600" x2="82333" y2="42533"/>
                        <a14:foregroundMark x1="82333" y1="42533" x2="81600" y2="44133"/>
                        <a14:foregroundMark x1="12400" y1="68533" x2="80533" y2="65267"/>
                        <a14:foregroundMark x1="7133" y1="25667" x2="7200" y2="69800"/>
                        <a14:foregroundMark x1="7200" y1="69800" x2="18267" y2="72933"/>
                        <a14:foregroundMark x1="82263" y1="68539" x2="89133" y2="68067"/>
                        <a14:foregroundMark x1="18267" y1="72933" x2="53896" y2="70487"/>
                        <a14:foregroundMark x1="85667" y1="32467" x2="89733" y2="56867"/>
                        <a14:foregroundMark x1="7467" y1="24067" x2="34267" y2="23333"/>
                        <a14:foregroundMark x1="34267" y1="23333" x2="48133" y2="23667"/>
                        <a14:foregroundMark x1="48133" y1="23667" x2="55867" y2="23467"/>
                        <a14:foregroundMark x1="55867" y1="23467" x2="57067" y2="23467"/>
                        <a14:foregroundMark x1="60667" y1="21133" x2="77800" y2="20667"/>
                        <a14:foregroundMark x1="77800" y1="20667" x2="80867" y2="21267"/>
                        <a14:foregroundMark x1="52867" y1="79733" x2="54267" y2="87400"/>
                        <a14:foregroundMark x1="54267" y1="87400" x2="54667" y2="87867"/>
                        <a14:foregroundMark x1="56291" y1="68844" x2="63133" y2="68533"/>
                        <a14:foregroundMark x1="54333" y1="68933" x2="54902" y2="68907"/>
                        <a14:foregroundMark x1="63133" y1="68533" x2="72834" y2="68640"/>
                        <a14:foregroundMark x1="59600" y1="21267" x2="79800" y2="22267"/>
                        <a14:foregroundMark x1="47600" y1="21267" x2="48667" y2="21533"/>
                        <a14:backgroundMark x1="54333" y1="69800" x2="62667" y2="69800"/>
                        <a14:backgroundMark x1="62667" y1="69800" x2="72467" y2="69667"/>
                        <a14:backgroundMark x1="72467" y1="69667" x2="78600" y2="69667"/>
                        <a14:backgroundMark x1="72200" y1="69667" x2="80933" y2="69267"/>
                        <a14:backgroundMark x1="80933" y1="69267" x2="81800" y2="69267"/>
                        <a14:backgroundMark x1="53933" y1="70267" x2="53733" y2="7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t="19565" r="7428" b="18074"/>
          <a:stretch/>
        </p:blipFill>
        <p:spPr>
          <a:xfrm>
            <a:off x="7858926" y="673287"/>
            <a:ext cx="1357129" cy="99280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6D72B91-C210-5A8B-5ABB-418FB2968769}"/>
              </a:ext>
            </a:extLst>
          </p:cNvPr>
          <p:cNvSpPr txBox="1"/>
          <p:nvPr/>
        </p:nvSpPr>
        <p:spPr>
          <a:xfrm>
            <a:off x="3172103" y="2535358"/>
            <a:ext cx="1248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էջանիշ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6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  <p:bldP spid="26" grpId="0"/>
      <p:bldP spid="3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4" grpId="0"/>
      <p:bldP spid="58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4897</TotalTime>
  <Words>63</Words>
  <Application>Microsoft Office PowerPoint</Application>
  <PresentationFormat>Широкоэкранный</PresentationFormat>
  <Paragraphs>48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Schoolbook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317</cp:revision>
  <cp:lastPrinted>2024-02-28T15:30:46Z</cp:lastPrinted>
  <dcterms:created xsi:type="dcterms:W3CDTF">2016-02-28T15:44:07Z</dcterms:created>
  <dcterms:modified xsi:type="dcterms:W3CDTF">2025-06-12T20:44:19Z</dcterms:modified>
</cp:coreProperties>
</file>