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5"/>
  </p:notesMasterIdLst>
  <p:sldIdLst>
    <p:sldId id="364" r:id="rId2"/>
    <p:sldId id="429" r:id="rId3"/>
    <p:sldId id="430" r:id="rId4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276" y="9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8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2DF78-7EE5-4D15-F05F-32C2844D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6A7BE7C-1532-BBD5-194C-3663D511C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0C0266-D3B3-AB76-69F1-D6ED28214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92A7F4-914F-5641-2688-0C3889B95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3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DF6A40-CB5E-1BBE-7490-01EA681FFFE9}"/>
              </a:ext>
            </a:extLst>
          </p:cNvPr>
          <p:cNvGrpSpPr/>
          <p:nvPr/>
        </p:nvGrpSpPr>
        <p:grpSpPr>
          <a:xfrm>
            <a:off x="6458111" y="3268028"/>
            <a:ext cx="5174321" cy="3235470"/>
            <a:chOff x="4685274" y="3186462"/>
            <a:chExt cx="4122900" cy="3085505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C2EF7708-B7FF-64C9-762A-F4C1D188D1DB}"/>
                </a:ext>
              </a:extLst>
            </p:cNvPr>
            <p:cNvGrpSpPr/>
            <p:nvPr/>
          </p:nvGrpSpPr>
          <p:grpSpPr>
            <a:xfrm>
              <a:off x="4685274" y="3186462"/>
              <a:ext cx="4122900" cy="3085505"/>
              <a:chOff x="251520" y="985838"/>
              <a:chExt cx="4122900" cy="3085505"/>
            </a:xfrm>
          </p:grpSpPr>
          <p:pic>
            <p:nvPicPr>
              <p:cNvPr id="58" name="Picture 17" descr="https://im0-tub-ru.yandex.net/i?id=d95554de4f3274443e9516cf1eddce9d&amp;n=33&amp;h=215&amp;w=300">
                <a:extLst>
                  <a:ext uri="{FF2B5EF4-FFF2-40B4-BE49-F238E27FC236}">
                    <a16:creationId xmlns:a16="http://schemas.microsoft.com/office/drawing/2014/main" id="{A8A1520D-76E0-93C6-A90F-95C80C8BA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3" r="2729" b="1936"/>
              <a:stretch/>
            </p:blipFill>
            <p:spPr bwMode="auto">
              <a:xfrm>
                <a:off x="251520" y="985838"/>
                <a:ext cx="4122900" cy="308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0FEC5E4B-FE2C-E432-A5A8-E71E1EF73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286" y="2048869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78F566CD-3B93-25D1-547B-A3BF7EE61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6242" y="2048869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8C767368-D667-5AD8-ACA9-45E1913193FD}"/>
                </a:ext>
              </a:extLst>
            </p:cNvPr>
            <p:cNvCxnSpPr>
              <a:cxnSpLocks/>
            </p:cNvCxnSpPr>
            <p:nvPr/>
          </p:nvCxnSpPr>
          <p:spPr>
            <a:xfrm>
              <a:off x="4962864" y="4581128"/>
              <a:ext cx="159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39ADDDD-08D1-DF85-105C-90B0898E085E}"/>
                </a:ext>
              </a:extLst>
            </p:cNvPr>
            <p:cNvCxnSpPr>
              <a:cxnSpLocks/>
            </p:cNvCxnSpPr>
            <p:nvPr/>
          </p:nvCxnSpPr>
          <p:spPr>
            <a:xfrm>
              <a:off x="4962864" y="4941168"/>
              <a:ext cx="159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F901A81A-63F0-40C2-73C4-C47F05F23227}"/>
                </a:ext>
              </a:extLst>
            </p:cNvPr>
            <p:cNvCxnSpPr>
              <a:cxnSpLocks/>
            </p:cNvCxnSpPr>
            <p:nvPr/>
          </p:nvCxnSpPr>
          <p:spPr>
            <a:xfrm>
              <a:off x="5004046" y="5301208"/>
              <a:ext cx="1556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90185460-6A8E-03A9-5D82-AD0F0AAFFD80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4581128"/>
              <a:ext cx="16621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C3BD1C57-2948-1945-7C81-A9F762447D88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4941168"/>
              <a:ext cx="16621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93989975-2B61-A631-90CD-BF1E06C394E2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5301208"/>
              <a:ext cx="16621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0971E97-93F7-3EA7-4C5C-5CE36D50627E}"/>
              </a:ext>
            </a:extLst>
          </p:cNvPr>
          <p:cNvGrpSpPr/>
          <p:nvPr/>
        </p:nvGrpSpPr>
        <p:grpSpPr>
          <a:xfrm>
            <a:off x="553085" y="757688"/>
            <a:ext cx="5174321" cy="3544173"/>
            <a:chOff x="251520" y="991050"/>
            <a:chExt cx="4122900" cy="3085505"/>
          </a:xfrm>
        </p:grpSpPr>
        <p:pic>
          <p:nvPicPr>
            <p:cNvPr id="11" name="Picture 17" descr="https://im0-tub-ru.yandex.net/i?id=d95554de4f3274443e9516cf1eddce9d&amp;n=33&amp;h=215&amp;w=300">
              <a:extLst>
                <a:ext uri="{FF2B5EF4-FFF2-40B4-BE49-F238E27FC236}">
                  <a16:creationId xmlns:a16="http://schemas.microsoft.com/office/drawing/2014/main" id="{22B6C7CC-D6DC-1861-7C89-5CF3F7A0B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" r="2729" b="1936"/>
            <a:stretch/>
          </p:blipFill>
          <p:spPr bwMode="auto">
            <a:xfrm>
              <a:off x="251520" y="991050"/>
              <a:ext cx="4122900" cy="308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EE7AC53-886F-9648-4392-CAF9BDDB3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72082" y="2023915"/>
              <a:ext cx="12053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883B9E2-86F6-87A1-8B61-6C13F57EE075}"/>
                </a:ext>
              </a:extLst>
            </p:cNvPr>
            <p:cNvCxnSpPr>
              <a:cxnSpLocks/>
            </p:cNvCxnSpPr>
            <p:nvPr/>
          </p:nvCxnSpPr>
          <p:spPr>
            <a:xfrm>
              <a:off x="777333" y="2384193"/>
              <a:ext cx="1221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F04ADB7-678F-41FE-1FAF-A40B2BAC8E12}"/>
                </a:ext>
              </a:extLst>
            </p:cNvPr>
            <p:cNvCxnSpPr>
              <a:cxnSpLocks/>
            </p:cNvCxnSpPr>
            <p:nvPr/>
          </p:nvCxnSpPr>
          <p:spPr>
            <a:xfrm>
              <a:off x="782819" y="2736395"/>
              <a:ext cx="12159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E2604D8-AB87-9929-1279-0EE6CD1D98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19" y="3088597"/>
              <a:ext cx="1182174" cy="65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5295925-4F7A-5253-FDBE-F97C7FBDD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661" y="3459623"/>
              <a:ext cx="1236999" cy="7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1AE145F-C8B6-60C8-9A15-BA82430FBA8E}"/>
                </a:ext>
              </a:extLst>
            </p:cNvPr>
            <p:cNvCxnSpPr>
              <a:cxnSpLocks/>
            </p:cNvCxnSpPr>
            <p:nvPr/>
          </p:nvCxnSpPr>
          <p:spPr>
            <a:xfrm>
              <a:off x="2579999" y="3088597"/>
              <a:ext cx="1186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12AA079-BB55-5A2E-E704-AD98BFD03E94}"/>
                </a:ext>
              </a:extLst>
            </p:cNvPr>
            <p:cNvCxnSpPr>
              <a:cxnSpLocks/>
            </p:cNvCxnSpPr>
            <p:nvPr/>
          </p:nvCxnSpPr>
          <p:spPr>
            <a:xfrm>
              <a:off x="2580000" y="2736395"/>
              <a:ext cx="1186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83FB2E3-A3F8-3C76-CAD7-7BEA7863CF83}"/>
                </a:ext>
              </a:extLst>
            </p:cNvPr>
            <p:cNvCxnSpPr>
              <a:cxnSpLocks/>
            </p:cNvCxnSpPr>
            <p:nvPr/>
          </p:nvCxnSpPr>
          <p:spPr>
            <a:xfrm>
              <a:off x="764194" y="2023915"/>
              <a:ext cx="12239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EB10B28-3892-9C28-F2D1-FE7E814463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2749" y="2368383"/>
              <a:ext cx="1223994" cy="4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калыбе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14766" r="22610" b="17227"/>
          <a:stretch>
            <a:fillRect/>
          </a:stretch>
        </p:blipFill>
        <p:spPr bwMode="auto">
          <a:xfrm rot="517579">
            <a:off x="7822148" y="532056"/>
            <a:ext cx="9858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помидор" descr="to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666" r="24794" b="7127"/>
          <a:stretch>
            <a:fillRect/>
          </a:stretch>
        </p:blipFill>
        <p:spPr bwMode="auto">
          <a:xfrm rot="910141">
            <a:off x="10401763" y="2082396"/>
            <a:ext cx="6572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золото" descr="2d67124f2c03aa35a7260d2dfceb049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790" flipH="1">
            <a:off x="450468" y="4654975"/>
            <a:ext cx="929907" cy="9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воздушный шар" descr="vozduhn_har_dig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3" r="23488" b="20671"/>
          <a:stretch>
            <a:fillRect/>
          </a:stretch>
        </p:blipFill>
        <p:spPr bwMode="auto">
          <a:xfrm>
            <a:off x="2384461" y="4314304"/>
            <a:ext cx="1013905" cy="11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Месроп Маштоц" descr="783071-e13782183238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56" y="796941"/>
            <a:ext cx="1214012" cy="11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платье" descr="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21" y="1700447"/>
            <a:ext cx="6683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охотник" descr="ohota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48" y="4109157"/>
            <a:ext cx="1396752" cy="13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змея" descr="https://s-media-cache-ak0.pinimg.com/originals/32/1d/88/321d88e1bc1361793c7e1f8bf69b534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10100" r="18127"/>
          <a:stretch>
            <a:fillRect/>
          </a:stretch>
        </p:blipFill>
        <p:spPr bwMode="auto">
          <a:xfrm>
            <a:off x="5163974" y="5436912"/>
            <a:ext cx="1075507" cy="8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самолет" descr="http://www.tupolev.ru/files/core/268_imag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17017"/>
          <a:stretch>
            <a:fillRect/>
          </a:stretch>
        </p:blipFill>
        <p:spPr bwMode="auto">
          <a:xfrm>
            <a:off x="1721858" y="5295168"/>
            <a:ext cx="2488705" cy="8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кость" descr="14626_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6" b="24736"/>
          <a:stretch>
            <a:fillRect/>
          </a:stretch>
        </p:blipFill>
        <p:spPr bwMode="auto">
          <a:xfrm rot="331707">
            <a:off x="3201328" y="6280583"/>
            <a:ext cx="1785811" cy="4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ех" descr="http://www.backhandofjustice.com/wp-content/uploads/2011/08/rap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8" y="5988564"/>
            <a:ext cx="1269457" cy="6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мелиционер" descr="0005-004-Militsion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15" b="99178" l="8547" r="89744">
                        <a14:foregroundMark x1="49573" y1="89041" x2="49573" y2="98904"/>
                        <a14:foregroundMark x1="10256" y1="44384" x2="8974" y2="53425"/>
                        <a14:foregroundMark x1="49145" y1="9589" x2="25214" y2="15068"/>
                        <a14:foregroundMark x1="31197" y1="99178" x2="22650" y2="98356"/>
                        <a14:foregroundMark x1="65812" y1="69863" x2="66239" y2="73151"/>
                        <a14:foregroundMark x1="64103" y1="73425" x2="63248" y2="75342"/>
                        <a14:backgroundMark x1="55128" y1="33151" x2="62393" y2="38356"/>
                        <a14:backgroundMark x1="10684" y1="79178" x2="8974" y2="87123"/>
                        <a14:backgroundMark x1="16239" y1="81644" x2="13675" y2="88493"/>
                        <a14:backgroundMark x1="61111" y1="90685" x2="65385" y2="98356"/>
                        <a14:backgroundMark x1="61538" y1="93973" x2="61538" y2="98904"/>
                        <a14:backgroundMark x1="55128" y1="35068" x2="58974" y2="38904"/>
                        <a14:backgroundMark x1="58120" y1="44110" x2="58547" y2="45205"/>
                        <a14:backgroundMark x1="44017" y1="29315" x2="44444" y2="30411"/>
                        <a14:backgroundMark x1="44017" y1="30411" x2="44017" y2="30411"/>
                        <a14:backgroundMark x1="56838" y1="69041" x2="56838" y2="69863"/>
                        <a14:backgroundMark x1="58547" y1="74504" x2="58547" y2="74795"/>
                        <a14:backgroundMark x1="55983" y1="66301" x2="55983" y2="67123"/>
                        <a14:backgroundMark x1="40171" y1="91781" x2="38889" y2="98630"/>
                        <a14:backgroundMark x1="38889" y1="91233" x2="38462" y2="93151"/>
                        <a14:backgroundMark x1="58120" y1="70959" x2="58547" y2="7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2386" y="338110"/>
            <a:ext cx="848070" cy="13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мыло" descr="http://dinai.org/images/stories/fun/milo-dov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127" r="14725" b="13992"/>
          <a:stretch>
            <a:fillRect/>
          </a:stretch>
        </p:blipFill>
        <p:spPr bwMode="auto">
          <a:xfrm rot="412536">
            <a:off x="5702475" y="2130162"/>
            <a:ext cx="7508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7684" y="900819"/>
            <a:ext cx="5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8103" y="3284984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8466" name="каленьдарь" descr="http://www.titan-print.ru/upload/image/gallery/Perekidnye-kalendari/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3" y="1711342"/>
            <a:ext cx="1460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66D664-9508-33EF-3885-8278A6C04264}"/>
              </a:ext>
            </a:extLst>
          </p:cNvPr>
          <p:cNvSpPr/>
          <p:nvPr/>
        </p:nvSpPr>
        <p:spPr>
          <a:xfrm>
            <a:off x="1421544" y="5792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Գրվում է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օ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  </a:t>
            </a: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E88E43-A52D-8CFE-92AB-E197C9F2FF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9311" y="444080"/>
            <a:ext cx="1405958" cy="14405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C43A8A-2EC2-E6C1-00C6-6A93E8F81930}"/>
              </a:ext>
            </a:extLst>
          </p:cNvPr>
          <p:cNvSpPr/>
          <p:nvPr/>
        </p:nvSpPr>
        <p:spPr>
          <a:xfrm>
            <a:off x="9925821" y="3302539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99D05A-F4FF-3859-BBBE-A2E0A8D1E01B}"/>
              </a:ext>
            </a:extLst>
          </p:cNvPr>
          <p:cNvSpPr/>
          <p:nvPr/>
        </p:nvSpPr>
        <p:spPr>
          <a:xfrm>
            <a:off x="3937484" y="902447"/>
            <a:ext cx="5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0F4056B-36F2-F2C6-E39F-009F777D91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4444" l="4444" r="94921">
                        <a14:foregroundMark x1="8571" y1="41429" x2="4603" y2="55238"/>
                        <a14:foregroundMark x1="4603" y1="55238" x2="4921" y2="55873"/>
                        <a14:foregroundMark x1="17143" y1="75556" x2="18730" y2="84603"/>
                        <a14:foregroundMark x1="13651" y1="87778" x2="19683" y2="86825"/>
                        <a14:foregroundMark x1="48730" y1="94444" x2="94921" y2="87302"/>
                        <a14:backgroundMark x1="80476" y1="94762" x2="76349" y2="96190"/>
                        <a14:backgroundMark x1="77937" y1="94762" x2="73492" y2="9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" t="36460" r="3479" b="4401"/>
          <a:stretch/>
        </p:blipFill>
        <p:spPr>
          <a:xfrm flipH="1">
            <a:off x="6430555" y="2508512"/>
            <a:ext cx="1175354" cy="741112"/>
          </a:xfrm>
          <a:prstGeom prst="rect">
            <a:avLst/>
          </a:prstGeom>
        </p:spPr>
      </p:pic>
      <p:sp>
        <p:nvSpPr>
          <p:cNvPr id="5" name="ոզնի"/>
          <p:cNvSpPr/>
          <p:nvPr/>
        </p:nvSpPr>
        <p:spPr>
          <a:xfrm>
            <a:off x="1326900" y="2043435"/>
            <a:ext cx="93380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զնի</a:t>
            </a:r>
            <a:endParaRPr lang="ru-RU" dirty="0"/>
          </a:p>
        </p:txBody>
      </p:sp>
      <p:sp>
        <p:nvSpPr>
          <p:cNvPr id="21" name="որսորդ"/>
          <p:cNvSpPr/>
          <p:nvPr/>
        </p:nvSpPr>
        <p:spPr>
          <a:xfrm>
            <a:off x="1265208" y="2465305"/>
            <a:ext cx="1187365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րսորդ</a:t>
            </a:r>
            <a:endParaRPr lang="ru-RU" dirty="0"/>
          </a:p>
        </p:txBody>
      </p:sp>
      <p:sp>
        <p:nvSpPr>
          <p:cNvPr id="22" name="ոսկոր"/>
          <p:cNvSpPr/>
          <p:nvPr/>
        </p:nvSpPr>
        <p:spPr>
          <a:xfrm>
            <a:off x="1270050" y="2853521"/>
            <a:ext cx="1046540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ոսկոր</a:t>
            </a:r>
            <a:endParaRPr lang="ru-RU" dirty="0"/>
          </a:p>
        </p:txBody>
      </p:sp>
      <p:sp>
        <p:nvSpPr>
          <p:cNvPr id="23" name="ոսկի"/>
          <p:cNvSpPr/>
          <p:nvPr/>
        </p:nvSpPr>
        <p:spPr>
          <a:xfrm>
            <a:off x="1329784" y="1645588"/>
            <a:ext cx="88157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սկի</a:t>
            </a:r>
            <a:endParaRPr lang="ru-RU" dirty="0"/>
          </a:p>
        </p:txBody>
      </p:sp>
      <p:sp>
        <p:nvSpPr>
          <p:cNvPr id="24" name="ոստիկան"/>
          <p:cNvSpPr/>
          <p:nvPr/>
        </p:nvSpPr>
        <p:spPr>
          <a:xfrm>
            <a:off x="1130670" y="3286047"/>
            <a:ext cx="151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ստիկան</a:t>
            </a:r>
            <a:endParaRPr lang="ru-RU" dirty="0"/>
          </a:p>
        </p:txBody>
      </p:sp>
      <p:sp>
        <p:nvSpPr>
          <p:cNvPr id="25" name="Մեսրոպ Մաշտոց"/>
          <p:cNvSpPr/>
          <p:nvPr/>
        </p:nvSpPr>
        <p:spPr>
          <a:xfrm>
            <a:off x="3558815" y="1690360"/>
            <a:ext cx="1416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Մեսրոպ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defRPr/>
            </a:pPr>
            <a:endParaRPr lang="ru-RU" sz="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Մաշտոց</a:t>
            </a:r>
            <a:endParaRPr lang="ru-RU" dirty="0"/>
          </a:p>
        </p:txBody>
      </p:sp>
      <p:sp>
        <p:nvSpPr>
          <p:cNvPr id="27" name="շոր"/>
          <p:cNvSpPr/>
          <p:nvPr/>
        </p:nvSpPr>
        <p:spPr>
          <a:xfrm>
            <a:off x="3599941" y="2893718"/>
            <a:ext cx="67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շոր</a:t>
            </a:r>
            <a:endParaRPr lang="ru-RU" dirty="0"/>
          </a:p>
        </p:txBody>
      </p:sp>
      <p:sp>
        <p:nvSpPr>
          <p:cNvPr id="33" name="լոլիկ"/>
          <p:cNvSpPr/>
          <p:nvPr/>
        </p:nvSpPr>
        <p:spPr>
          <a:xfrm>
            <a:off x="3674870" y="2498089"/>
            <a:ext cx="89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լոլիկ</a:t>
            </a:r>
            <a:endParaRPr lang="ru-RU" dirty="0"/>
          </a:p>
        </p:txBody>
      </p:sp>
      <p:sp>
        <p:nvSpPr>
          <p:cNvPr id="56" name="շոր">
            <a:extLst>
              <a:ext uri="{FF2B5EF4-FFF2-40B4-BE49-F238E27FC236}">
                <a16:creationId xmlns:a16="http://schemas.microsoft.com/office/drawing/2014/main" id="{B6B744C2-D083-FBFF-B883-D87C85CD6513}"/>
              </a:ext>
            </a:extLst>
          </p:cNvPr>
          <p:cNvSpPr/>
          <p:nvPr/>
        </p:nvSpPr>
        <p:spPr>
          <a:xfrm>
            <a:off x="3575720" y="3342055"/>
            <a:ext cx="100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կ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շիկ</a:t>
            </a:r>
            <a:endParaRPr lang="ru-RU" dirty="0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015AEA1-5E53-D707-2A90-5FB282AE8597}"/>
              </a:ext>
            </a:extLst>
          </p:cNvPr>
          <p:cNvCxnSpPr>
            <a:cxnSpLocks/>
          </p:cNvCxnSpPr>
          <p:nvPr/>
        </p:nvCxnSpPr>
        <p:spPr>
          <a:xfrm>
            <a:off x="3466352" y="3626082"/>
            <a:ext cx="148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օձ"/>
          <p:cNvSpPr/>
          <p:nvPr/>
        </p:nvSpPr>
        <p:spPr>
          <a:xfrm>
            <a:off x="9475555" y="4814067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օձ</a:t>
            </a:r>
            <a:endParaRPr lang="ru-RU" dirty="0"/>
          </a:p>
        </p:txBody>
      </p:sp>
      <p:sp>
        <p:nvSpPr>
          <p:cNvPr id="29" name="օդապարիկ"/>
          <p:cNvSpPr/>
          <p:nvPr/>
        </p:nvSpPr>
        <p:spPr>
          <a:xfrm>
            <a:off x="6838525" y="443108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օդապարիկ</a:t>
            </a:r>
            <a:endParaRPr lang="ru-RU" dirty="0"/>
          </a:p>
        </p:txBody>
      </p:sp>
      <p:sp>
        <p:nvSpPr>
          <p:cNvPr id="31" name="օրորոց"/>
          <p:cNvSpPr/>
          <p:nvPr/>
        </p:nvSpPr>
        <p:spPr>
          <a:xfrm>
            <a:off x="9412311" y="444333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օրորոց</a:t>
            </a:r>
            <a:endParaRPr lang="ru-RU" dirty="0"/>
          </a:p>
        </p:txBody>
      </p:sp>
      <p:sp>
        <p:nvSpPr>
          <p:cNvPr id="32" name="օճառ"/>
          <p:cNvSpPr/>
          <p:nvPr/>
        </p:nvSpPr>
        <p:spPr>
          <a:xfrm>
            <a:off x="9509294" y="407707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օճառ</a:t>
            </a:r>
            <a:endParaRPr lang="ru-RU" dirty="0"/>
          </a:p>
        </p:txBody>
      </p:sp>
      <p:sp>
        <p:nvSpPr>
          <p:cNvPr id="34" name="օդանավ"/>
          <p:cNvSpPr/>
          <p:nvPr/>
        </p:nvSpPr>
        <p:spPr>
          <a:xfrm>
            <a:off x="6845062" y="4798926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օդանավ</a:t>
            </a:r>
            <a:endParaRPr lang="ru-RU" dirty="0"/>
          </a:p>
        </p:txBody>
      </p:sp>
      <p:sp>
        <p:nvSpPr>
          <p:cNvPr id="35" name="օրացույց"/>
          <p:cNvSpPr/>
          <p:nvPr/>
        </p:nvSpPr>
        <p:spPr>
          <a:xfrm>
            <a:off x="6853521" y="5205819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օրացույց</a:t>
            </a:r>
            <a:endParaRPr lang="ru-RU" dirty="0"/>
          </a:p>
        </p:txBody>
      </p:sp>
      <p:sp>
        <p:nvSpPr>
          <p:cNvPr id="7" name="օդապարիկ">
            <a:extLst>
              <a:ext uri="{FF2B5EF4-FFF2-40B4-BE49-F238E27FC236}">
                <a16:creationId xmlns:a16="http://schemas.microsoft.com/office/drawing/2014/main" id="{616092A5-200D-0CD2-B2F4-DBF41E760898}"/>
              </a:ext>
            </a:extLst>
          </p:cNvPr>
          <p:cNvSpPr/>
          <p:nvPr/>
        </p:nvSpPr>
        <p:spPr>
          <a:xfrm>
            <a:off x="6821284" y="4077072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նավա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կ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այան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7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DF943F7-C9B5-41D4-1783-E1CF9D0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E54309E9-252B-9476-6496-10D5D8CF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2B09-D805-5914-F2F9-615C642DF31D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Կեցցե՜ք</a:t>
            </a:r>
            <a:endParaRPr kumimoji="0" lang="hy-AM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Молодцы!</a:t>
            </a:r>
            <a:r>
              <a:rPr kumimoji="0" lang="hy-AM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50A3B-D131-4717-E3C4-4C63F82E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BE2428C-CCC8-7ADA-8616-A603F7A268E2}"/>
              </a:ext>
            </a:extLst>
          </p:cNvPr>
          <p:cNvGrpSpPr/>
          <p:nvPr/>
        </p:nvGrpSpPr>
        <p:grpSpPr>
          <a:xfrm>
            <a:off x="6458111" y="3268028"/>
            <a:ext cx="5174321" cy="3235470"/>
            <a:chOff x="4685274" y="3186462"/>
            <a:chExt cx="4122900" cy="3085505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F010913E-D002-31EC-A8ED-EA88D7A74895}"/>
                </a:ext>
              </a:extLst>
            </p:cNvPr>
            <p:cNvGrpSpPr/>
            <p:nvPr/>
          </p:nvGrpSpPr>
          <p:grpSpPr>
            <a:xfrm>
              <a:off x="4685274" y="3186462"/>
              <a:ext cx="4122900" cy="3085505"/>
              <a:chOff x="251520" y="985838"/>
              <a:chExt cx="4122900" cy="3085505"/>
            </a:xfrm>
          </p:grpSpPr>
          <p:pic>
            <p:nvPicPr>
              <p:cNvPr id="58" name="Picture 17" descr="https://im0-tub-ru.yandex.net/i?id=d95554de4f3274443e9516cf1eddce9d&amp;n=33&amp;h=215&amp;w=300">
                <a:extLst>
                  <a:ext uri="{FF2B5EF4-FFF2-40B4-BE49-F238E27FC236}">
                    <a16:creationId xmlns:a16="http://schemas.microsoft.com/office/drawing/2014/main" id="{B5A376C0-826E-A262-7A5A-7972A0AD59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3" r="2729" b="1936"/>
              <a:stretch/>
            </p:blipFill>
            <p:spPr bwMode="auto">
              <a:xfrm>
                <a:off x="251520" y="985838"/>
                <a:ext cx="4122900" cy="308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597CC9BC-9D03-146E-D184-4E423787F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286" y="2048869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D769105A-6B18-E7B0-B426-DBA51F8FFE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6242" y="2048869"/>
                <a:ext cx="17281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2DAD268A-9A1E-EF4E-AB75-6081DAB7C6A4}"/>
                </a:ext>
              </a:extLst>
            </p:cNvPr>
            <p:cNvCxnSpPr>
              <a:cxnSpLocks/>
            </p:cNvCxnSpPr>
            <p:nvPr/>
          </p:nvCxnSpPr>
          <p:spPr>
            <a:xfrm>
              <a:off x="4962864" y="4581128"/>
              <a:ext cx="159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5312329C-543D-B54C-008D-0E334F431176}"/>
                </a:ext>
              </a:extLst>
            </p:cNvPr>
            <p:cNvCxnSpPr>
              <a:cxnSpLocks/>
            </p:cNvCxnSpPr>
            <p:nvPr/>
          </p:nvCxnSpPr>
          <p:spPr>
            <a:xfrm>
              <a:off x="4962864" y="4941168"/>
              <a:ext cx="15974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DBAE334C-CF98-2290-7889-2BD56EA876ED}"/>
                </a:ext>
              </a:extLst>
            </p:cNvPr>
            <p:cNvCxnSpPr>
              <a:cxnSpLocks/>
            </p:cNvCxnSpPr>
            <p:nvPr/>
          </p:nvCxnSpPr>
          <p:spPr>
            <a:xfrm>
              <a:off x="5004046" y="5301208"/>
              <a:ext cx="1556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671EF73A-00F5-0354-3E80-4AC74ECEDC56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4581128"/>
              <a:ext cx="16621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D6BCD20-1D03-B2F6-B0F5-16BE8422DC51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4941168"/>
              <a:ext cx="16621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B8D11CA6-5934-8F0A-B141-32586E28103E}"/>
                </a:ext>
              </a:extLst>
            </p:cNvPr>
            <p:cNvCxnSpPr>
              <a:cxnSpLocks/>
            </p:cNvCxnSpPr>
            <p:nvPr/>
          </p:nvCxnSpPr>
          <p:spPr>
            <a:xfrm>
              <a:off x="6819996" y="5301208"/>
              <a:ext cx="16621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B374E7D-B37F-7FFA-EBEF-313462FFAEA2}"/>
              </a:ext>
            </a:extLst>
          </p:cNvPr>
          <p:cNvGrpSpPr/>
          <p:nvPr/>
        </p:nvGrpSpPr>
        <p:grpSpPr>
          <a:xfrm>
            <a:off x="553085" y="757688"/>
            <a:ext cx="5174321" cy="3544173"/>
            <a:chOff x="251520" y="991050"/>
            <a:chExt cx="4122900" cy="3085505"/>
          </a:xfrm>
        </p:grpSpPr>
        <p:pic>
          <p:nvPicPr>
            <p:cNvPr id="11" name="Picture 17" descr="https://im0-tub-ru.yandex.net/i?id=d95554de4f3274443e9516cf1eddce9d&amp;n=33&amp;h=215&amp;w=300">
              <a:extLst>
                <a:ext uri="{FF2B5EF4-FFF2-40B4-BE49-F238E27FC236}">
                  <a16:creationId xmlns:a16="http://schemas.microsoft.com/office/drawing/2014/main" id="{5BE40B75-BBD6-6DA6-C486-FD2E997798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" r="2729" b="1936"/>
            <a:stretch/>
          </p:blipFill>
          <p:spPr bwMode="auto">
            <a:xfrm>
              <a:off x="251520" y="991050"/>
              <a:ext cx="4122900" cy="308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6AAF058-D7D2-F53C-5676-269F6636A038}"/>
                </a:ext>
              </a:extLst>
            </p:cNvPr>
            <p:cNvCxnSpPr>
              <a:cxnSpLocks/>
            </p:cNvCxnSpPr>
            <p:nvPr/>
          </p:nvCxnSpPr>
          <p:spPr>
            <a:xfrm>
              <a:off x="2572082" y="2023915"/>
              <a:ext cx="12053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E1B9423-8C97-202D-EF4B-9234E42F2063}"/>
                </a:ext>
              </a:extLst>
            </p:cNvPr>
            <p:cNvCxnSpPr>
              <a:cxnSpLocks/>
            </p:cNvCxnSpPr>
            <p:nvPr/>
          </p:nvCxnSpPr>
          <p:spPr>
            <a:xfrm>
              <a:off x="777333" y="2384193"/>
              <a:ext cx="1221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06670FE-66D3-0FBB-C0AC-A36E34D34B32}"/>
                </a:ext>
              </a:extLst>
            </p:cNvPr>
            <p:cNvCxnSpPr>
              <a:cxnSpLocks/>
            </p:cNvCxnSpPr>
            <p:nvPr/>
          </p:nvCxnSpPr>
          <p:spPr>
            <a:xfrm>
              <a:off x="782819" y="2736395"/>
              <a:ext cx="12159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37EE37B-CA35-9035-526A-CD94C1C3A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19" y="3088597"/>
              <a:ext cx="1182174" cy="65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74322FC-A844-79C5-53C3-EF10A375A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661" y="3459623"/>
              <a:ext cx="1236999" cy="7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C6E2EB63-7413-DA3B-CE8B-AB9935AAAC3B}"/>
                </a:ext>
              </a:extLst>
            </p:cNvPr>
            <p:cNvCxnSpPr>
              <a:cxnSpLocks/>
            </p:cNvCxnSpPr>
            <p:nvPr/>
          </p:nvCxnSpPr>
          <p:spPr>
            <a:xfrm>
              <a:off x="2579999" y="3088597"/>
              <a:ext cx="1186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BE8B6BC-DF96-9ED5-D32C-4A555622F2C1}"/>
                </a:ext>
              </a:extLst>
            </p:cNvPr>
            <p:cNvCxnSpPr>
              <a:cxnSpLocks/>
            </p:cNvCxnSpPr>
            <p:nvPr/>
          </p:nvCxnSpPr>
          <p:spPr>
            <a:xfrm>
              <a:off x="2580000" y="2736395"/>
              <a:ext cx="1186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9B00132-3913-CCE5-DE12-6632A6621428}"/>
                </a:ext>
              </a:extLst>
            </p:cNvPr>
            <p:cNvCxnSpPr>
              <a:cxnSpLocks/>
            </p:cNvCxnSpPr>
            <p:nvPr/>
          </p:nvCxnSpPr>
          <p:spPr>
            <a:xfrm>
              <a:off x="764194" y="2023915"/>
              <a:ext cx="12239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58FF643-1DCB-46FE-F64A-AE547F8EF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2749" y="2368383"/>
              <a:ext cx="1223994" cy="4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калыбель">
            <a:extLst>
              <a:ext uri="{FF2B5EF4-FFF2-40B4-BE49-F238E27FC236}">
                <a16:creationId xmlns:a16="http://schemas.microsoft.com/office/drawing/2014/main" id="{0F5FB887-609E-A7ED-713F-0DD6CB58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14766" r="22610" b="17227"/>
          <a:stretch>
            <a:fillRect/>
          </a:stretch>
        </p:blipFill>
        <p:spPr bwMode="auto">
          <a:xfrm rot="517579">
            <a:off x="7822148" y="532056"/>
            <a:ext cx="9858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помидор" descr="tomat">
            <a:extLst>
              <a:ext uri="{FF2B5EF4-FFF2-40B4-BE49-F238E27FC236}">
                <a16:creationId xmlns:a16="http://schemas.microsoft.com/office/drawing/2014/main" id="{C18B4262-52BC-53D5-5E04-A87D7757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666" r="24794" b="7127"/>
          <a:stretch>
            <a:fillRect/>
          </a:stretch>
        </p:blipFill>
        <p:spPr bwMode="auto">
          <a:xfrm rot="910141">
            <a:off x="10401763" y="2082396"/>
            <a:ext cx="6572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золото" descr="2d67124f2c03aa35a7260d2dfceb049c">
            <a:extLst>
              <a:ext uri="{FF2B5EF4-FFF2-40B4-BE49-F238E27FC236}">
                <a16:creationId xmlns:a16="http://schemas.microsoft.com/office/drawing/2014/main" id="{994DD89E-A2ED-EEBF-4204-60BC8DF9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790" flipH="1">
            <a:off x="450468" y="4654975"/>
            <a:ext cx="929907" cy="9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воздушный шар" descr="vozduhn_har_dig2">
            <a:extLst>
              <a:ext uri="{FF2B5EF4-FFF2-40B4-BE49-F238E27FC236}">
                <a16:creationId xmlns:a16="http://schemas.microsoft.com/office/drawing/2014/main" id="{E45E148B-403F-404D-B554-F4CA2CA1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3" r="23488" b="20671"/>
          <a:stretch>
            <a:fillRect/>
          </a:stretch>
        </p:blipFill>
        <p:spPr bwMode="auto">
          <a:xfrm>
            <a:off x="2384461" y="4314304"/>
            <a:ext cx="1013905" cy="11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Месроп Маштоц" descr="783071-e1378218323821">
            <a:extLst>
              <a:ext uri="{FF2B5EF4-FFF2-40B4-BE49-F238E27FC236}">
                <a16:creationId xmlns:a16="http://schemas.microsoft.com/office/drawing/2014/main" id="{247BDEE7-2625-B4A5-00C8-B71E6100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56" y="796941"/>
            <a:ext cx="1214012" cy="11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платье" descr="6">
            <a:extLst>
              <a:ext uri="{FF2B5EF4-FFF2-40B4-BE49-F238E27FC236}">
                <a16:creationId xmlns:a16="http://schemas.microsoft.com/office/drawing/2014/main" id="{F0F80E47-C803-AE55-963A-915D8712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21" y="1700447"/>
            <a:ext cx="6683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охотник" descr="ohotaa">
            <a:extLst>
              <a:ext uri="{FF2B5EF4-FFF2-40B4-BE49-F238E27FC236}">
                <a16:creationId xmlns:a16="http://schemas.microsoft.com/office/drawing/2014/main" id="{86DFB44B-E994-30E0-FDF5-B8F51E0B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48" y="4109157"/>
            <a:ext cx="1396752" cy="13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змея" descr="https://s-media-cache-ak0.pinimg.com/originals/32/1d/88/321d88e1bc1361793c7e1f8bf69b5347.jpg">
            <a:extLst>
              <a:ext uri="{FF2B5EF4-FFF2-40B4-BE49-F238E27FC236}">
                <a16:creationId xmlns:a16="http://schemas.microsoft.com/office/drawing/2014/main" id="{6575D516-751B-993C-3ADC-BA7D3E11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10100" r="18127"/>
          <a:stretch>
            <a:fillRect/>
          </a:stretch>
        </p:blipFill>
        <p:spPr bwMode="auto">
          <a:xfrm>
            <a:off x="5163974" y="5436912"/>
            <a:ext cx="1075507" cy="8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самолет" descr="http://www.tupolev.ru/files/core/268_image.png">
            <a:extLst>
              <a:ext uri="{FF2B5EF4-FFF2-40B4-BE49-F238E27FC236}">
                <a16:creationId xmlns:a16="http://schemas.microsoft.com/office/drawing/2014/main" id="{8EC29A67-0006-1093-D1CD-7E96CD2B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17017"/>
          <a:stretch>
            <a:fillRect/>
          </a:stretch>
        </p:blipFill>
        <p:spPr bwMode="auto">
          <a:xfrm>
            <a:off x="1721858" y="5295168"/>
            <a:ext cx="2488705" cy="8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кость" descr="14626_0">
            <a:extLst>
              <a:ext uri="{FF2B5EF4-FFF2-40B4-BE49-F238E27FC236}">
                <a16:creationId xmlns:a16="http://schemas.microsoft.com/office/drawing/2014/main" id="{89FC3CBE-EC1C-17E7-45CA-2D8E278A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6" b="24736"/>
          <a:stretch>
            <a:fillRect/>
          </a:stretch>
        </p:blipFill>
        <p:spPr bwMode="auto">
          <a:xfrm rot="331707">
            <a:off x="3201328" y="6280583"/>
            <a:ext cx="1785811" cy="4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ех" descr="http://www.backhandofjustice.com/wp-content/uploads/2011/08/rap3.jpg">
            <a:extLst>
              <a:ext uri="{FF2B5EF4-FFF2-40B4-BE49-F238E27FC236}">
                <a16:creationId xmlns:a16="http://schemas.microsoft.com/office/drawing/2014/main" id="{910FA51E-7217-0192-9134-91A6B09B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8" y="5988564"/>
            <a:ext cx="1269457" cy="6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мелиционер" descr="0005-004-Militsioner">
            <a:extLst>
              <a:ext uri="{FF2B5EF4-FFF2-40B4-BE49-F238E27FC236}">
                <a16:creationId xmlns:a16="http://schemas.microsoft.com/office/drawing/2014/main" id="{85B689D7-4009-692A-64B5-65E7C8AA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15" b="99178" l="8547" r="89744">
                        <a14:foregroundMark x1="49573" y1="89041" x2="49573" y2="98904"/>
                        <a14:foregroundMark x1="10256" y1="44384" x2="8974" y2="53425"/>
                        <a14:foregroundMark x1="49145" y1="9589" x2="25214" y2="15068"/>
                        <a14:foregroundMark x1="31197" y1="99178" x2="22650" y2="98356"/>
                        <a14:foregroundMark x1="65812" y1="69863" x2="66239" y2="73151"/>
                        <a14:foregroundMark x1="64103" y1="73425" x2="63248" y2="75342"/>
                        <a14:backgroundMark x1="55128" y1="33151" x2="62393" y2="38356"/>
                        <a14:backgroundMark x1="10684" y1="79178" x2="8974" y2="87123"/>
                        <a14:backgroundMark x1="16239" y1="81644" x2="13675" y2="88493"/>
                        <a14:backgroundMark x1="61111" y1="90685" x2="65385" y2="98356"/>
                        <a14:backgroundMark x1="61538" y1="93973" x2="61538" y2="98904"/>
                        <a14:backgroundMark x1="55128" y1="35068" x2="58974" y2="38904"/>
                        <a14:backgroundMark x1="58120" y1="44110" x2="58547" y2="45205"/>
                        <a14:backgroundMark x1="44017" y1="29315" x2="44444" y2="30411"/>
                        <a14:backgroundMark x1="44017" y1="30411" x2="44017" y2="30411"/>
                        <a14:backgroundMark x1="56838" y1="69041" x2="56838" y2="69863"/>
                        <a14:backgroundMark x1="58547" y1="74504" x2="58547" y2="74795"/>
                        <a14:backgroundMark x1="55983" y1="66301" x2="55983" y2="67123"/>
                        <a14:backgroundMark x1="40171" y1="91781" x2="38889" y2="98630"/>
                        <a14:backgroundMark x1="38889" y1="91233" x2="38462" y2="93151"/>
                        <a14:backgroundMark x1="58120" y1="70959" x2="58547" y2="7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2386" y="338110"/>
            <a:ext cx="848070" cy="13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мыло" descr="http://dinai.org/images/stories/fun/milo-dove.jpg">
            <a:extLst>
              <a:ext uri="{FF2B5EF4-FFF2-40B4-BE49-F238E27FC236}">
                <a16:creationId xmlns:a16="http://schemas.microsoft.com/office/drawing/2014/main" id="{6B331C34-B735-5244-EF67-B64B5386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127" r="14725" b="13992"/>
          <a:stretch>
            <a:fillRect/>
          </a:stretch>
        </p:blipFill>
        <p:spPr bwMode="auto">
          <a:xfrm rot="412536">
            <a:off x="5702475" y="2130162"/>
            <a:ext cx="7508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2B8942-E519-1E06-A151-55C9D41FB414}"/>
              </a:ext>
            </a:extLst>
          </p:cNvPr>
          <p:cNvSpPr/>
          <p:nvPr/>
        </p:nvSpPr>
        <p:spPr>
          <a:xfrm>
            <a:off x="1567684" y="900819"/>
            <a:ext cx="5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C0C7C5-7E3D-5421-64CB-AE2283622719}"/>
              </a:ext>
            </a:extLst>
          </p:cNvPr>
          <p:cNvSpPr/>
          <p:nvPr/>
        </p:nvSpPr>
        <p:spPr>
          <a:xfrm>
            <a:off x="7638103" y="3284984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8466" name="каленьдарь" descr="http://www.titan-print.ru/upload/image/gallery/Perekidnye-kalendari/5.jpg">
            <a:extLst>
              <a:ext uri="{FF2B5EF4-FFF2-40B4-BE49-F238E27FC236}">
                <a16:creationId xmlns:a16="http://schemas.microsoft.com/office/drawing/2014/main" id="{E0DA4D60-8C83-F373-2A59-031DAA17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3" y="1711342"/>
            <a:ext cx="1460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65FF10-D427-3657-E2ED-8125D9B77CE2}"/>
              </a:ext>
            </a:extLst>
          </p:cNvPr>
          <p:cNvSpPr/>
          <p:nvPr/>
        </p:nvSpPr>
        <p:spPr>
          <a:xfrm>
            <a:off x="1421544" y="5792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Գրվում է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օ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  </a:t>
            </a: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136C87-C996-9420-764E-BE2F0E0DC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9311" y="444080"/>
            <a:ext cx="1405958" cy="14405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65B3B1-12F3-C105-9C60-2A63EC47C400}"/>
              </a:ext>
            </a:extLst>
          </p:cNvPr>
          <p:cNvSpPr/>
          <p:nvPr/>
        </p:nvSpPr>
        <p:spPr>
          <a:xfrm>
            <a:off x="9925821" y="3302539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0884F8-6416-6F9A-2D5D-C8ADFA37A799}"/>
              </a:ext>
            </a:extLst>
          </p:cNvPr>
          <p:cNvSpPr/>
          <p:nvPr/>
        </p:nvSpPr>
        <p:spPr>
          <a:xfrm>
            <a:off x="3937484" y="902447"/>
            <a:ext cx="5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1D8B6E5-9678-81A5-CDE1-E839201D49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4444" l="4444" r="94921">
                        <a14:foregroundMark x1="8571" y1="41429" x2="4603" y2="55238"/>
                        <a14:foregroundMark x1="4603" y1="55238" x2="4921" y2="55873"/>
                        <a14:foregroundMark x1="17143" y1="75556" x2="18730" y2="84603"/>
                        <a14:foregroundMark x1="13651" y1="87778" x2="19683" y2="86825"/>
                        <a14:foregroundMark x1="48730" y1="94444" x2="94921" y2="87302"/>
                        <a14:backgroundMark x1="80476" y1="94762" x2="76349" y2="96190"/>
                        <a14:backgroundMark x1="77937" y1="94762" x2="73492" y2="9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" t="36460" r="3479" b="4401"/>
          <a:stretch/>
        </p:blipFill>
        <p:spPr>
          <a:xfrm flipH="1">
            <a:off x="6430555" y="2508512"/>
            <a:ext cx="1175354" cy="741112"/>
          </a:xfrm>
          <a:prstGeom prst="rect">
            <a:avLst/>
          </a:prstGeom>
        </p:spPr>
      </p:pic>
      <p:sp>
        <p:nvSpPr>
          <p:cNvPr id="5" name="ոզնի">
            <a:extLst>
              <a:ext uri="{FF2B5EF4-FFF2-40B4-BE49-F238E27FC236}">
                <a16:creationId xmlns:a16="http://schemas.microsoft.com/office/drawing/2014/main" id="{3036A510-402D-7A12-84DB-A9B25F00A768}"/>
              </a:ext>
            </a:extLst>
          </p:cNvPr>
          <p:cNvSpPr/>
          <p:nvPr/>
        </p:nvSpPr>
        <p:spPr>
          <a:xfrm>
            <a:off x="1326900" y="2043435"/>
            <a:ext cx="93380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զնի</a:t>
            </a:r>
            <a:endParaRPr lang="ru-RU" dirty="0"/>
          </a:p>
        </p:txBody>
      </p:sp>
      <p:sp>
        <p:nvSpPr>
          <p:cNvPr id="21" name="որսորդ">
            <a:extLst>
              <a:ext uri="{FF2B5EF4-FFF2-40B4-BE49-F238E27FC236}">
                <a16:creationId xmlns:a16="http://schemas.microsoft.com/office/drawing/2014/main" id="{C697A321-110E-8D8C-F57C-4A41C56C7110}"/>
              </a:ext>
            </a:extLst>
          </p:cNvPr>
          <p:cNvSpPr/>
          <p:nvPr/>
        </p:nvSpPr>
        <p:spPr>
          <a:xfrm>
            <a:off x="1265208" y="2465305"/>
            <a:ext cx="1187365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րսորդ</a:t>
            </a:r>
            <a:endParaRPr lang="ru-RU" dirty="0"/>
          </a:p>
        </p:txBody>
      </p:sp>
      <p:sp>
        <p:nvSpPr>
          <p:cNvPr id="22" name="ոսկոր">
            <a:extLst>
              <a:ext uri="{FF2B5EF4-FFF2-40B4-BE49-F238E27FC236}">
                <a16:creationId xmlns:a16="http://schemas.microsoft.com/office/drawing/2014/main" id="{25CD461F-C6CA-0258-63E4-E44633C5C08B}"/>
              </a:ext>
            </a:extLst>
          </p:cNvPr>
          <p:cNvSpPr/>
          <p:nvPr/>
        </p:nvSpPr>
        <p:spPr>
          <a:xfrm>
            <a:off x="1270050" y="2853521"/>
            <a:ext cx="1046540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ոսկոր</a:t>
            </a:r>
            <a:endParaRPr lang="ru-RU" dirty="0"/>
          </a:p>
        </p:txBody>
      </p:sp>
      <p:sp>
        <p:nvSpPr>
          <p:cNvPr id="23" name="ոսկի">
            <a:extLst>
              <a:ext uri="{FF2B5EF4-FFF2-40B4-BE49-F238E27FC236}">
                <a16:creationId xmlns:a16="http://schemas.microsoft.com/office/drawing/2014/main" id="{EE1EC93C-0C0E-2F8E-605D-1896257B378F}"/>
              </a:ext>
            </a:extLst>
          </p:cNvPr>
          <p:cNvSpPr/>
          <p:nvPr/>
        </p:nvSpPr>
        <p:spPr>
          <a:xfrm>
            <a:off x="1329784" y="1645588"/>
            <a:ext cx="88157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սկի</a:t>
            </a:r>
            <a:endParaRPr lang="ru-RU" dirty="0"/>
          </a:p>
        </p:txBody>
      </p:sp>
      <p:sp>
        <p:nvSpPr>
          <p:cNvPr id="24" name="ոստիկան">
            <a:extLst>
              <a:ext uri="{FF2B5EF4-FFF2-40B4-BE49-F238E27FC236}">
                <a16:creationId xmlns:a16="http://schemas.microsoft.com/office/drawing/2014/main" id="{5926A12C-7C92-FB42-608D-2E5518A2C1A3}"/>
              </a:ext>
            </a:extLst>
          </p:cNvPr>
          <p:cNvSpPr/>
          <p:nvPr/>
        </p:nvSpPr>
        <p:spPr>
          <a:xfrm>
            <a:off x="1130670" y="3286047"/>
            <a:ext cx="151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ստիկան</a:t>
            </a:r>
            <a:endParaRPr lang="ru-RU" dirty="0"/>
          </a:p>
        </p:txBody>
      </p:sp>
      <p:sp>
        <p:nvSpPr>
          <p:cNvPr id="25" name="Մեսրոպ Մաշտոց">
            <a:extLst>
              <a:ext uri="{FF2B5EF4-FFF2-40B4-BE49-F238E27FC236}">
                <a16:creationId xmlns:a16="http://schemas.microsoft.com/office/drawing/2014/main" id="{51E19A69-AF9B-7620-27BD-2950B5AF17BB}"/>
              </a:ext>
            </a:extLst>
          </p:cNvPr>
          <p:cNvSpPr/>
          <p:nvPr/>
        </p:nvSpPr>
        <p:spPr>
          <a:xfrm>
            <a:off x="3558815" y="1690360"/>
            <a:ext cx="1416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Մեսրոպ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defRPr/>
            </a:pPr>
            <a:endParaRPr lang="ru-RU" sz="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Մաշտոց</a:t>
            </a:r>
            <a:endParaRPr lang="ru-RU" dirty="0"/>
          </a:p>
        </p:txBody>
      </p:sp>
      <p:sp>
        <p:nvSpPr>
          <p:cNvPr id="27" name="շոր">
            <a:extLst>
              <a:ext uri="{FF2B5EF4-FFF2-40B4-BE49-F238E27FC236}">
                <a16:creationId xmlns:a16="http://schemas.microsoft.com/office/drawing/2014/main" id="{7017C30A-2309-350A-6020-468C013D6C9B}"/>
              </a:ext>
            </a:extLst>
          </p:cNvPr>
          <p:cNvSpPr/>
          <p:nvPr/>
        </p:nvSpPr>
        <p:spPr>
          <a:xfrm>
            <a:off x="3599941" y="2893718"/>
            <a:ext cx="67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շոր</a:t>
            </a:r>
            <a:endParaRPr lang="ru-RU" dirty="0"/>
          </a:p>
        </p:txBody>
      </p:sp>
      <p:sp>
        <p:nvSpPr>
          <p:cNvPr id="33" name="լոլիկ">
            <a:extLst>
              <a:ext uri="{FF2B5EF4-FFF2-40B4-BE49-F238E27FC236}">
                <a16:creationId xmlns:a16="http://schemas.microsoft.com/office/drawing/2014/main" id="{7EAF8EB0-06D8-8E5A-1805-4BE18324C30F}"/>
              </a:ext>
            </a:extLst>
          </p:cNvPr>
          <p:cNvSpPr/>
          <p:nvPr/>
        </p:nvSpPr>
        <p:spPr>
          <a:xfrm>
            <a:off x="3674870" y="2498089"/>
            <a:ext cx="89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լոլիկ</a:t>
            </a:r>
            <a:endParaRPr lang="ru-RU" dirty="0"/>
          </a:p>
        </p:txBody>
      </p:sp>
      <p:sp>
        <p:nvSpPr>
          <p:cNvPr id="56" name="շոր">
            <a:extLst>
              <a:ext uri="{FF2B5EF4-FFF2-40B4-BE49-F238E27FC236}">
                <a16:creationId xmlns:a16="http://schemas.microsoft.com/office/drawing/2014/main" id="{22719379-44D5-2A0E-8025-62AE72FF42C5}"/>
              </a:ext>
            </a:extLst>
          </p:cNvPr>
          <p:cNvSpPr/>
          <p:nvPr/>
        </p:nvSpPr>
        <p:spPr>
          <a:xfrm>
            <a:off x="3575720" y="3342055"/>
            <a:ext cx="100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կ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ո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շիկ</a:t>
            </a:r>
            <a:endParaRPr lang="ru-RU" dirty="0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EE21B64E-B27F-15EF-A68E-583588B5CB89}"/>
              </a:ext>
            </a:extLst>
          </p:cNvPr>
          <p:cNvCxnSpPr>
            <a:cxnSpLocks/>
          </p:cNvCxnSpPr>
          <p:nvPr/>
        </p:nvCxnSpPr>
        <p:spPr>
          <a:xfrm>
            <a:off x="3466352" y="3626082"/>
            <a:ext cx="148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օձ">
            <a:extLst>
              <a:ext uri="{FF2B5EF4-FFF2-40B4-BE49-F238E27FC236}">
                <a16:creationId xmlns:a16="http://schemas.microsoft.com/office/drawing/2014/main" id="{4F1E9FD4-A681-A534-58D7-D86E03169AB5}"/>
              </a:ext>
            </a:extLst>
          </p:cNvPr>
          <p:cNvSpPr/>
          <p:nvPr/>
        </p:nvSpPr>
        <p:spPr>
          <a:xfrm>
            <a:off x="9475555" y="4814067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օձ</a:t>
            </a:r>
            <a:endParaRPr lang="ru-RU" dirty="0"/>
          </a:p>
        </p:txBody>
      </p:sp>
      <p:sp>
        <p:nvSpPr>
          <p:cNvPr id="29" name="օդապարիկ">
            <a:extLst>
              <a:ext uri="{FF2B5EF4-FFF2-40B4-BE49-F238E27FC236}">
                <a16:creationId xmlns:a16="http://schemas.microsoft.com/office/drawing/2014/main" id="{A1F054F9-8459-C540-D0F4-893884BAE9C0}"/>
              </a:ext>
            </a:extLst>
          </p:cNvPr>
          <p:cNvSpPr/>
          <p:nvPr/>
        </p:nvSpPr>
        <p:spPr>
          <a:xfrm>
            <a:off x="6838525" y="443108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օդապարիկ</a:t>
            </a:r>
            <a:endParaRPr lang="ru-RU" dirty="0"/>
          </a:p>
        </p:txBody>
      </p:sp>
      <p:sp>
        <p:nvSpPr>
          <p:cNvPr id="31" name="օրորոց">
            <a:extLst>
              <a:ext uri="{FF2B5EF4-FFF2-40B4-BE49-F238E27FC236}">
                <a16:creationId xmlns:a16="http://schemas.microsoft.com/office/drawing/2014/main" id="{34A7BC6B-B467-B16D-A626-591418BC7447}"/>
              </a:ext>
            </a:extLst>
          </p:cNvPr>
          <p:cNvSpPr/>
          <p:nvPr/>
        </p:nvSpPr>
        <p:spPr>
          <a:xfrm>
            <a:off x="9412311" y="444333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օրորոց</a:t>
            </a:r>
            <a:endParaRPr lang="ru-RU" dirty="0"/>
          </a:p>
        </p:txBody>
      </p:sp>
      <p:sp>
        <p:nvSpPr>
          <p:cNvPr id="32" name="օճառ">
            <a:extLst>
              <a:ext uri="{FF2B5EF4-FFF2-40B4-BE49-F238E27FC236}">
                <a16:creationId xmlns:a16="http://schemas.microsoft.com/office/drawing/2014/main" id="{D568967D-43C0-BB79-ADFB-B157E366D70A}"/>
              </a:ext>
            </a:extLst>
          </p:cNvPr>
          <p:cNvSpPr/>
          <p:nvPr/>
        </p:nvSpPr>
        <p:spPr>
          <a:xfrm>
            <a:off x="9509294" y="407707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օճառ</a:t>
            </a:r>
            <a:endParaRPr lang="ru-RU" dirty="0"/>
          </a:p>
        </p:txBody>
      </p:sp>
      <p:sp>
        <p:nvSpPr>
          <p:cNvPr id="34" name="օդանավ">
            <a:extLst>
              <a:ext uri="{FF2B5EF4-FFF2-40B4-BE49-F238E27FC236}">
                <a16:creationId xmlns:a16="http://schemas.microsoft.com/office/drawing/2014/main" id="{E5459EEE-87BA-D7B0-40B3-538B1BB91CF6}"/>
              </a:ext>
            </a:extLst>
          </p:cNvPr>
          <p:cNvSpPr/>
          <p:nvPr/>
        </p:nvSpPr>
        <p:spPr>
          <a:xfrm>
            <a:off x="6845062" y="4798926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օդանավ</a:t>
            </a:r>
            <a:endParaRPr lang="ru-RU" dirty="0"/>
          </a:p>
        </p:txBody>
      </p:sp>
      <p:sp>
        <p:nvSpPr>
          <p:cNvPr id="35" name="օրացույց">
            <a:extLst>
              <a:ext uri="{FF2B5EF4-FFF2-40B4-BE49-F238E27FC236}">
                <a16:creationId xmlns:a16="http://schemas.microsoft.com/office/drawing/2014/main" id="{58B1E933-AD32-0B58-D3D4-D2302B90F09F}"/>
              </a:ext>
            </a:extLst>
          </p:cNvPr>
          <p:cNvSpPr/>
          <p:nvPr/>
        </p:nvSpPr>
        <p:spPr>
          <a:xfrm>
            <a:off x="6853521" y="5205819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օրացույց</a:t>
            </a:r>
            <a:endParaRPr lang="ru-RU" dirty="0"/>
          </a:p>
        </p:txBody>
      </p:sp>
      <p:sp>
        <p:nvSpPr>
          <p:cNvPr id="7" name="օդապարիկ">
            <a:extLst>
              <a:ext uri="{FF2B5EF4-FFF2-40B4-BE49-F238E27FC236}">
                <a16:creationId xmlns:a16="http://schemas.microsoft.com/office/drawing/2014/main" id="{ED5B2B48-A1A9-7E99-2AEA-EE3856E196B8}"/>
              </a:ext>
            </a:extLst>
          </p:cNvPr>
          <p:cNvSpPr/>
          <p:nvPr/>
        </p:nvSpPr>
        <p:spPr>
          <a:xfrm>
            <a:off x="6821284" y="4077072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օդա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նավա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կ</a:t>
            </a:r>
            <a:r>
              <a:rPr lang="hy-AM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այան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0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7" grpId="0"/>
      <p:bldP spid="33" grpId="0"/>
      <p:bldP spid="56" grpId="0"/>
      <p:bldP spid="28" grpId="0"/>
      <p:bldP spid="29" grpId="0"/>
      <p:bldP spid="31" grpId="0"/>
      <p:bldP spid="32" grpId="0"/>
      <p:bldP spid="34" grpId="0"/>
      <p:bldP spid="3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</TotalTime>
  <Words>77</Words>
  <Application>Microsoft Office PowerPoint</Application>
  <PresentationFormat>Широкоэкранный</PresentationFormat>
  <Paragraphs>50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314</cp:revision>
  <cp:lastPrinted>2024-02-28T15:30:46Z</cp:lastPrinted>
  <dcterms:created xsi:type="dcterms:W3CDTF">2016-02-28T15:44:07Z</dcterms:created>
  <dcterms:modified xsi:type="dcterms:W3CDTF">2025-06-12T20:42:57Z</dcterms:modified>
</cp:coreProperties>
</file>